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diagrams/_rels/data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 Id="rId4" Type="http://schemas.openxmlformats.org/officeDocument/2006/relationships/image" Target="../media/image14.png"/></Relationships>
</file>

<file path=ppt/diagrams/_rels/data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 Id="rId4" Type="http://schemas.openxmlformats.org/officeDocument/2006/relationships/image" Target="../media/image1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 Id="rId4" Type="http://schemas.openxmlformats.org/officeDocument/2006/relationships/image" Target="../media/image14.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 Id="rId4" Type="http://schemas.openxmlformats.org/officeDocument/2006/relationships/image" Target="../media/image1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4D56E9-F667-4727-B775-7B8F057CF6D3}" type="doc">
      <dgm:prSet loTypeId="urn:microsoft.com/office/officeart/2005/8/layout/chart3" loCatId="relationship" qsTypeId="urn:microsoft.com/office/officeart/2005/8/quickstyle/simple1" qsCatId="simple" csTypeId="urn:microsoft.com/office/officeart/2005/8/colors/accent1_2" csCatId="accent1" phldr="1"/>
      <dgm:spPr/>
    </dgm:pt>
    <dgm:pt modelId="{0818B85A-B180-40B3-976D-08BCB10FF74D}">
      <dgm:prSet phldrT="[Texto]"/>
      <dgm:spPr>
        <a:blipFill rotWithShape="0">
          <a:blip xmlns:r="http://schemas.openxmlformats.org/officeDocument/2006/relationships" r:embed="rId1"/>
          <a:stretch>
            <a:fillRect/>
          </a:stretch>
        </a:blipFill>
      </dgm:spPr>
      <dgm:t>
        <a:bodyPr/>
        <a:lstStyle/>
        <a:p>
          <a:endParaRPr lang="es-GT" dirty="0"/>
        </a:p>
      </dgm:t>
    </dgm:pt>
    <dgm:pt modelId="{5CC2DF75-68D8-4BE2-9D03-99097579E6B7}" type="parTrans" cxnId="{2BB5C3FE-A853-4E5D-BF43-5CC29CF6D8D6}">
      <dgm:prSet/>
      <dgm:spPr/>
      <dgm:t>
        <a:bodyPr/>
        <a:lstStyle/>
        <a:p>
          <a:endParaRPr lang="es-GT"/>
        </a:p>
      </dgm:t>
    </dgm:pt>
    <dgm:pt modelId="{DCE482F4-3501-42CE-B4F5-0D8ED1A46E4C}" type="sibTrans" cxnId="{2BB5C3FE-A853-4E5D-BF43-5CC29CF6D8D6}">
      <dgm:prSet/>
      <dgm:spPr/>
      <dgm:t>
        <a:bodyPr/>
        <a:lstStyle/>
        <a:p>
          <a:endParaRPr lang="es-GT"/>
        </a:p>
      </dgm:t>
    </dgm:pt>
    <dgm:pt modelId="{B70774D1-9212-49C9-8407-4C1AFB1BFFCC}">
      <dgm:prSet phldrT="[Texto]"/>
      <dgm:spPr>
        <a:blipFill rotWithShape="0">
          <a:blip xmlns:r="http://schemas.openxmlformats.org/officeDocument/2006/relationships" r:embed="rId2"/>
          <a:stretch>
            <a:fillRect/>
          </a:stretch>
        </a:blipFill>
      </dgm:spPr>
      <dgm:t>
        <a:bodyPr/>
        <a:lstStyle/>
        <a:p>
          <a:endParaRPr lang="es-GT" dirty="0"/>
        </a:p>
      </dgm:t>
    </dgm:pt>
    <dgm:pt modelId="{6892201C-F0C6-49A2-AEEE-D2E58804B6FF}" type="parTrans" cxnId="{DF667D6D-7DEA-4007-9B6C-A4C0411EA3F2}">
      <dgm:prSet/>
      <dgm:spPr/>
      <dgm:t>
        <a:bodyPr/>
        <a:lstStyle/>
        <a:p>
          <a:endParaRPr lang="es-GT"/>
        </a:p>
      </dgm:t>
    </dgm:pt>
    <dgm:pt modelId="{124592D0-F998-4AED-A6B7-5AAC99A1B4AB}" type="sibTrans" cxnId="{DF667D6D-7DEA-4007-9B6C-A4C0411EA3F2}">
      <dgm:prSet/>
      <dgm:spPr/>
      <dgm:t>
        <a:bodyPr/>
        <a:lstStyle/>
        <a:p>
          <a:endParaRPr lang="es-GT"/>
        </a:p>
      </dgm:t>
    </dgm:pt>
    <dgm:pt modelId="{EDCA10E6-41E4-4611-8BCE-9F92D7B210B3}">
      <dgm:prSet phldrT="[Texto]"/>
      <dgm:spPr>
        <a:blipFill rotWithShape="0">
          <a:blip xmlns:r="http://schemas.openxmlformats.org/officeDocument/2006/relationships" r:embed="rId3"/>
          <a:stretch>
            <a:fillRect/>
          </a:stretch>
        </a:blipFill>
      </dgm:spPr>
      <dgm:t>
        <a:bodyPr/>
        <a:lstStyle/>
        <a:p>
          <a:endParaRPr lang="es-GT" dirty="0"/>
        </a:p>
      </dgm:t>
    </dgm:pt>
    <dgm:pt modelId="{9E8B6E9E-7923-4835-858A-8602C803B28B}" type="parTrans" cxnId="{0208E3FD-3631-4826-9361-EFD935FFDA9D}">
      <dgm:prSet/>
      <dgm:spPr/>
      <dgm:t>
        <a:bodyPr/>
        <a:lstStyle/>
        <a:p>
          <a:endParaRPr lang="es-GT"/>
        </a:p>
      </dgm:t>
    </dgm:pt>
    <dgm:pt modelId="{0EF78382-E9D8-4A27-80A6-EF52909F2C57}" type="sibTrans" cxnId="{0208E3FD-3631-4826-9361-EFD935FFDA9D}">
      <dgm:prSet/>
      <dgm:spPr/>
      <dgm:t>
        <a:bodyPr/>
        <a:lstStyle/>
        <a:p>
          <a:endParaRPr lang="es-GT"/>
        </a:p>
      </dgm:t>
    </dgm:pt>
    <dgm:pt modelId="{E0AB5B4C-FEAE-475D-ABC5-CBD1C22D74CC}" type="pres">
      <dgm:prSet presAssocID="{564D56E9-F667-4727-B775-7B8F057CF6D3}" presName="compositeShape" presStyleCnt="0">
        <dgm:presLayoutVars>
          <dgm:chMax val="7"/>
          <dgm:dir/>
          <dgm:resizeHandles val="exact"/>
        </dgm:presLayoutVars>
      </dgm:prSet>
      <dgm:spPr/>
    </dgm:pt>
    <dgm:pt modelId="{96FC992F-F261-49DF-8BDF-90B24E7B0C98}" type="pres">
      <dgm:prSet presAssocID="{564D56E9-F667-4727-B775-7B8F057CF6D3}" presName="wedge1" presStyleLbl="node1" presStyleIdx="0" presStyleCnt="3" custScaleX="176617" custLinFactNeighborX="-5481" custLinFactNeighborY="3653"/>
      <dgm:spPr/>
    </dgm:pt>
    <dgm:pt modelId="{92A09AAD-3CFC-4ABF-9EC3-D72014F62A25}" type="pres">
      <dgm:prSet presAssocID="{564D56E9-F667-4727-B775-7B8F057CF6D3}" presName="wedge1Tx" presStyleLbl="node1" presStyleIdx="0" presStyleCnt="3">
        <dgm:presLayoutVars>
          <dgm:chMax val="0"/>
          <dgm:chPref val="0"/>
          <dgm:bulletEnabled val="1"/>
        </dgm:presLayoutVars>
      </dgm:prSet>
      <dgm:spPr/>
    </dgm:pt>
    <dgm:pt modelId="{C123C44E-840A-4F03-B70E-B1C64C51BD3F}" type="pres">
      <dgm:prSet presAssocID="{564D56E9-F667-4727-B775-7B8F057CF6D3}" presName="wedge2" presStyleLbl="node1" presStyleIdx="1" presStyleCnt="3" custScaleX="176252" custScaleY="102117" custLinFactNeighborX="1146" custLinFactNeighborY="365"/>
      <dgm:spPr/>
    </dgm:pt>
    <dgm:pt modelId="{CFD9358B-092B-4A52-95D6-671CD1553F6F}" type="pres">
      <dgm:prSet presAssocID="{564D56E9-F667-4727-B775-7B8F057CF6D3}" presName="wedge2Tx" presStyleLbl="node1" presStyleIdx="1" presStyleCnt="3">
        <dgm:presLayoutVars>
          <dgm:chMax val="0"/>
          <dgm:chPref val="0"/>
          <dgm:bulletEnabled val="1"/>
        </dgm:presLayoutVars>
      </dgm:prSet>
      <dgm:spPr/>
    </dgm:pt>
    <dgm:pt modelId="{4E503D4D-B96F-49D8-A8B9-996A94A826E2}" type="pres">
      <dgm:prSet presAssocID="{564D56E9-F667-4727-B775-7B8F057CF6D3}" presName="wedge3" presStyleLbl="node1" presStyleIdx="2" presStyleCnt="3" custScaleX="170451" custLinFactNeighborX="731"/>
      <dgm:spPr/>
    </dgm:pt>
    <dgm:pt modelId="{71C8B0B9-4810-45EA-85A9-5B6F35CE18D2}" type="pres">
      <dgm:prSet presAssocID="{564D56E9-F667-4727-B775-7B8F057CF6D3}" presName="wedge3Tx" presStyleLbl="node1" presStyleIdx="2" presStyleCnt="3">
        <dgm:presLayoutVars>
          <dgm:chMax val="0"/>
          <dgm:chPref val="0"/>
          <dgm:bulletEnabled val="1"/>
        </dgm:presLayoutVars>
      </dgm:prSet>
      <dgm:spPr/>
    </dgm:pt>
  </dgm:ptLst>
  <dgm:cxnLst>
    <dgm:cxn modelId="{FD94AAEF-016F-4A1B-B5FB-CB2FA20CA0E4}" type="presOf" srcId="{B70774D1-9212-49C9-8407-4C1AFB1BFFCC}" destId="{C123C44E-840A-4F03-B70E-B1C64C51BD3F}" srcOrd="0" destOrd="0" presId="urn:microsoft.com/office/officeart/2005/8/layout/chart3"/>
    <dgm:cxn modelId="{07AE0A56-BD29-419D-BF8A-95986A8BBFCA}" type="presOf" srcId="{EDCA10E6-41E4-4611-8BCE-9F92D7B210B3}" destId="{71C8B0B9-4810-45EA-85A9-5B6F35CE18D2}" srcOrd="1" destOrd="0" presId="urn:microsoft.com/office/officeart/2005/8/layout/chart3"/>
    <dgm:cxn modelId="{82922573-DD43-467C-9BFE-199DAC623B27}" type="presOf" srcId="{0818B85A-B180-40B3-976D-08BCB10FF74D}" destId="{92A09AAD-3CFC-4ABF-9EC3-D72014F62A25}" srcOrd="1" destOrd="0" presId="urn:microsoft.com/office/officeart/2005/8/layout/chart3"/>
    <dgm:cxn modelId="{2B213A78-04E9-45E8-BD71-A68E45E0F66B}" type="presOf" srcId="{EDCA10E6-41E4-4611-8BCE-9F92D7B210B3}" destId="{4E503D4D-B96F-49D8-A8B9-996A94A826E2}" srcOrd="0" destOrd="0" presId="urn:microsoft.com/office/officeart/2005/8/layout/chart3"/>
    <dgm:cxn modelId="{6E64944E-60E9-4D36-B814-F7D599F51CE4}" type="presOf" srcId="{564D56E9-F667-4727-B775-7B8F057CF6D3}" destId="{E0AB5B4C-FEAE-475D-ABC5-CBD1C22D74CC}" srcOrd="0" destOrd="0" presId="urn:microsoft.com/office/officeart/2005/8/layout/chart3"/>
    <dgm:cxn modelId="{23A74D35-6BDC-431D-9758-E67115DEF9CE}" type="presOf" srcId="{0818B85A-B180-40B3-976D-08BCB10FF74D}" destId="{96FC992F-F261-49DF-8BDF-90B24E7B0C98}" srcOrd="0" destOrd="0" presId="urn:microsoft.com/office/officeart/2005/8/layout/chart3"/>
    <dgm:cxn modelId="{E144DC54-ADF8-4A46-8A90-7DF7375A1346}" type="presOf" srcId="{B70774D1-9212-49C9-8407-4C1AFB1BFFCC}" destId="{CFD9358B-092B-4A52-95D6-671CD1553F6F}" srcOrd="1" destOrd="0" presId="urn:microsoft.com/office/officeart/2005/8/layout/chart3"/>
    <dgm:cxn modelId="{2BB5C3FE-A853-4E5D-BF43-5CC29CF6D8D6}" srcId="{564D56E9-F667-4727-B775-7B8F057CF6D3}" destId="{0818B85A-B180-40B3-976D-08BCB10FF74D}" srcOrd="0" destOrd="0" parTransId="{5CC2DF75-68D8-4BE2-9D03-99097579E6B7}" sibTransId="{DCE482F4-3501-42CE-B4F5-0D8ED1A46E4C}"/>
    <dgm:cxn modelId="{0208E3FD-3631-4826-9361-EFD935FFDA9D}" srcId="{564D56E9-F667-4727-B775-7B8F057CF6D3}" destId="{EDCA10E6-41E4-4611-8BCE-9F92D7B210B3}" srcOrd="2" destOrd="0" parTransId="{9E8B6E9E-7923-4835-858A-8602C803B28B}" sibTransId="{0EF78382-E9D8-4A27-80A6-EF52909F2C57}"/>
    <dgm:cxn modelId="{DF667D6D-7DEA-4007-9B6C-A4C0411EA3F2}" srcId="{564D56E9-F667-4727-B775-7B8F057CF6D3}" destId="{B70774D1-9212-49C9-8407-4C1AFB1BFFCC}" srcOrd="1" destOrd="0" parTransId="{6892201C-F0C6-49A2-AEEE-D2E58804B6FF}" sibTransId="{124592D0-F998-4AED-A6B7-5AAC99A1B4AB}"/>
    <dgm:cxn modelId="{9ADAC43D-90FF-42D5-8EC8-A1416A68B3FD}" type="presParOf" srcId="{E0AB5B4C-FEAE-475D-ABC5-CBD1C22D74CC}" destId="{96FC992F-F261-49DF-8BDF-90B24E7B0C98}" srcOrd="0" destOrd="0" presId="urn:microsoft.com/office/officeart/2005/8/layout/chart3"/>
    <dgm:cxn modelId="{8DDAB7B2-886D-4FDD-9C1D-D87366F84C79}" type="presParOf" srcId="{E0AB5B4C-FEAE-475D-ABC5-CBD1C22D74CC}" destId="{92A09AAD-3CFC-4ABF-9EC3-D72014F62A25}" srcOrd="1" destOrd="0" presId="urn:microsoft.com/office/officeart/2005/8/layout/chart3"/>
    <dgm:cxn modelId="{51EA4E01-0399-4E62-88EF-AEAB80E5152B}" type="presParOf" srcId="{E0AB5B4C-FEAE-475D-ABC5-CBD1C22D74CC}" destId="{C123C44E-840A-4F03-B70E-B1C64C51BD3F}" srcOrd="2" destOrd="0" presId="urn:microsoft.com/office/officeart/2005/8/layout/chart3"/>
    <dgm:cxn modelId="{6D59185D-6E21-4D77-AB21-5935CCCF7DCB}" type="presParOf" srcId="{E0AB5B4C-FEAE-475D-ABC5-CBD1C22D74CC}" destId="{CFD9358B-092B-4A52-95D6-671CD1553F6F}" srcOrd="3" destOrd="0" presId="urn:microsoft.com/office/officeart/2005/8/layout/chart3"/>
    <dgm:cxn modelId="{EF30BDF7-5F27-4213-9FD0-3119780253E5}" type="presParOf" srcId="{E0AB5B4C-FEAE-475D-ABC5-CBD1C22D74CC}" destId="{4E503D4D-B96F-49D8-A8B9-996A94A826E2}" srcOrd="4" destOrd="0" presId="urn:microsoft.com/office/officeart/2005/8/layout/chart3"/>
    <dgm:cxn modelId="{CB3B7158-ABA8-47A7-93A7-855EDBA0B920}" type="presParOf" srcId="{E0AB5B4C-FEAE-475D-ABC5-CBD1C22D74CC}" destId="{71C8B0B9-4810-45EA-85A9-5B6F35CE18D2}" srcOrd="5"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AC598A-6120-43EE-9EC2-40DD254024AE}"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s-GT"/>
        </a:p>
      </dgm:t>
    </dgm:pt>
    <dgm:pt modelId="{16E99802-217D-4A1B-AE9F-DA0CABD7E02E}">
      <dgm:prSet phldrT="[Texto]"/>
      <dgm:spPr>
        <a:blipFill rotWithShape="0">
          <a:blip xmlns:r="http://schemas.openxmlformats.org/officeDocument/2006/relationships" r:embed="rId1"/>
          <a:stretch>
            <a:fillRect/>
          </a:stretch>
        </a:blipFill>
      </dgm:spPr>
      <dgm:t>
        <a:bodyPr/>
        <a:lstStyle/>
        <a:p>
          <a:endParaRPr lang="es-GT" dirty="0"/>
        </a:p>
      </dgm:t>
    </dgm:pt>
    <dgm:pt modelId="{9486E8F8-FDE3-4205-93ED-66E6F4AEAD12}" type="parTrans" cxnId="{E1F90A88-2CB9-4C95-AF80-FB6B94131EA1}">
      <dgm:prSet/>
      <dgm:spPr/>
      <dgm:t>
        <a:bodyPr/>
        <a:lstStyle/>
        <a:p>
          <a:endParaRPr lang="es-GT"/>
        </a:p>
      </dgm:t>
    </dgm:pt>
    <dgm:pt modelId="{48A7CC9B-55B9-4BAA-A48E-7F64D95EFEC6}" type="sibTrans" cxnId="{E1F90A88-2CB9-4C95-AF80-FB6B94131EA1}">
      <dgm:prSet/>
      <dgm:spPr/>
      <dgm:t>
        <a:bodyPr/>
        <a:lstStyle/>
        <a:p>
          <a:endParaRPr lang="es-GT"/>
        </a:p>
      </dgm:t>
    </dgm:pt>
    <dgm:pt modelId="{7D94608B-5F05-450D-89C5-5E6BA775540D}">
      <dgm:prSet phldrT="[Texto]"/>
      <dgm:spPr>
        <a:blipFill rotWithShape="0">
          <a:blip xmlns:r="http://schemas.openxmlformats.org/officeDocument/2006/relationships" r:embed="rId2"/>
          <a:stretch>
            <a:fillRect/>
          </a:stretch>
        </a:blipFill>
      </dgm:spPr>
      <dgm:t>
        <a:bodyPr/>
        <a:lstStyle/>
        <a:p>
          <a:endParaRPr lang="es-GT" dirty="0"/>
        </a:p>
      </dgm:t>
    </dgm:pt>
    <dgm:pt modelId="{631A9538-1DA8-4C01-8A1B-D6D4A407EFD7}" type="parTrans" cxnId="{DF053192-73F0-420E-84FF-DB54B4FC9CA7}">
      <dgm:prSet/>
      <dgm:spPr/>
      <dgm:t>
        <a:bodyPr/>
        <a:lstStyle/>
        <a:p>
          <a:endParaRPr lang="es-GT"/>
        </a:p>
      </dgm:t>
    </dgm:pt>
    <dgm:pt modelId="{2A2D9914-7FAB-4279-A23C-2591052BF154}" type="sibTrans" cxnId="{DF053192-73F0-420E-84FF-DB54B4FC9CA7}">
      <dgm:prSet/>
      <dgm:spPr/>
      <dgm:t>
        <a:bodyPr/>
        <a:lstStyle/>
        <a:p>
          <a:endParaRPr lang="es-GT"/>
        </a:p>
      </dgm:t>
    </dgm:pt>
    <dgm:pt modelId="{AB61BD79-A06F-42CD-A1E6-52814E85FA9F}">
      <dgm:prSet phldrT="[Texto]"/>
      <dgm:spPr>
        <a:blipFill rotWithShape="0">
          <a:blip xmlns:r="http://schemas.openxmlformats.org/officeDocument/2006/relationships" r:embed="rId3"/>
          <a:stretch>
            <a:fillRect/>
          </a:stretch>
        </a:blipFill>
      </dgm:spPr>
      <dgm:t>
        <a:bodyPr/>
        <a:lstStyle/>
        <a:p>
          <a:endParaRPr lang="es-GT" dirty="0"/>
        </a:p>
      </dgm:t>
    </dgm:pt>
    <dgm:pt modelId="{293839E2-3276-4110-96F0-6A7171485AE6}" type="parTrans" cxnId="{31321402-5452-450B-8CC7-FF23BFB2616F}">
      <dgm:prSet/>
      <dgm:spPr/>
      <dgm:t>
        <a:bodyPr/>
        <a:lstStyle/>
        <a:p>
          <a:endParaRPr lang="es-GT"/>
        </a:p>
      </dgm:t>
    </dgm:pt>
    <dgm:pt modelId="{FF4298D3-6916-4785-99F5-E7686AA28907}" type="sibTrans" cxnId="{31321402-5452-450B-8CC7-FF23BFB2616F}">
      <dgm:prSet/>
      <dgm:spPr/>
      <dgm:t>
        <a:bodyPr/>
        <a:lstStyle/>
        <a:p>
          <a:endParaRPr lang="es-GT"/>
        </a:p>
      </dgm:t>
    </dgm:pt>
    <dgm:pt modelId="{78F81948-BEBB-457A-930F-7B5A8267B511}">
      <dgm:prSet phldrT="[Texto]"/>
      <dgm:spPr>
        <a:blipFill rotWithShape="0">
          <a:blip xmlns:r="http://schemas.openxmlformats.org/officeDocument/2006/relationships" r:embed="rId4"/>
          <a:stretch>
            <a:fillRect/>
          </a:stretch>
        </a:blipFill>
      </dgm:spPr>
      <dgm:t>
        <a:bodyPr/>
        <a:lstStyle/>
        <a:p>
          <a:endParaRPr lang="es-GT" dirty="0"/>
        </a:p>
      </dgm:t>
    </dgm:pt>
    <dgm:pt modelId="{9C508941-A31B-44CE-9D4A-DB9E1796FBD4}" type="parTrans" cxnId="{C7FD2EF9-8D3C-4A6A-9BF2-46763F40F0F2}">
      <dgm:prSet/>
      <dgm:spPr/>
      <dgm:t>
        <a:bodyPr/>
        <a:lstStyle/>
        <a:p>
          <a:endParaRPr lang="es-GT"/>
        </a:p>
      </dgm:t>
    </dgm:pt>
    <dgm:pt modelId="{7294B3B0-3F9A-4651-BBB8-2CEAFEE6D544}" type="sibTrans" cxnId="{C7FD2EF9-8D3C-4A6A-9BF2-46763F40F0F2}">
      <dgm:prSet/>
      <dgm:spPr/>
      <dgm:t>
        <a:bodyPr/>
        <a:lstStyle/>
        <a:p>
          <a:endParaRPr lang="es-GT"/>
        </a:p>
      </dgm:t>
    </dgm:pt>
    <dgm:pt modelId="{3DB10BDC-FB59-4342-A6AF-91198A718605}" type="pres">
      <dgm:prSet presAssocID="{FEAC598A-6120-43EE-9EC2-40DD254024AE}" presName="compositeShape" presStyleCnt="0">
        <dgm:presLayoutVars>
          <dgm:chMax val="9"/>
          <dgm:dir/>
          <dgm:resizeHandles val="exact"/>
        </dgm:presLayoutVars>
      </dgm:prSet>
      <dgm:spPr/>
    </dgm:pt>
    <dgm:pt modelId="{4DF20645-43DC-46F0-9D84-23C485588736}" type="pres">
      <dgm:prSet presAssocID="{FEAC598A-6120-43EE-9EC2-40DD254024AE}" presName="triangle1" presStyleLbl="node1" presStyleIdx="0" presStyleCnt="4">
        <dgm:presLayoutVars>
          <dgm:bulletEnabled val="1"/>
        </dgm:presLayoutVars>
      </dgm:prSet>
      <dgm:spPr/>
    </dgm:pt>
    <dgm:pt modelId="{59DD4AC3-A445-4C63-8B96-B04FCDB67BEF}" type="pres">
      <dgm:prSet presAssocID="{FEAC598A-6120-43EE-9EC2-40DD254024AE}" presName="triangle2" presStyleLbl="node1" presStyleIdx="1" presStyleCnt="4" custLinFactNeighborX="-475" custLinFactNeighborY="475">
        <dgm:presLayoutVars>
          <dgm:bulletEnabled val="1"/>
        </dgm:presLayoutVars>
      </dgm:prSet>
      <dgm:spPr/>
    </dgm:pt>
    <dgm:pt modelId="{AB597C4B-8C9D-451B-A829-2C69A456AD54}" type="pres">
      <dgm:prSet presAssocID="{FEAC598A-6120-43EE-9EC2-40DD254024AE}" presName="triangle3" presStyleLbl="node1" presStyleIdx="2" presStyleCnt="4">
        <dgm:presLayoutVars>
          <dgm:bulletEnabled val="1"/>
        </dgm:presLayoutVars>
      </dgm:prSet>
      <dgm:spPr/>
    </dgm:pt>
    <dgm:pt modelId="{68F27D5B-4AB4-432D-AD1E-3BC1C96E04FC}" type="pres">
      <dgm:prSet presAssocID="{FEAC598A-6120-43EE-9EC2-40DD254024AE}" presName="triangle4" presStyleLbl="node1" presStyleIdx="3" presStyleCnt="4">
        <dgm:presLayoutVars>
          <dgm:bulletEnabled val="1"/>
        </dgm:presLayoutVars>
      </dgm:prSet>
      <dgm:spPr/>
    </dgm:pt>
  </dgm:ptLst>
  <dgm:cxnLst>
    <dgm:cxn modelId="{C7FD2EF9-8D3C-4A6A-9BF2-46763F40F0F2}" srcId="{FEAC598A-6120-43EE-9EC2-40DD254024AE}" destId="{78F81948-BEBB-457A-930F-7B5A8267B511}" srcOrd="3" destOrd="0" parTransId="{9C508941-A31B-44CE-9D4A-DB9E1796FBD4}" sibTransId="{7294B3B0-3F9A-4651-BBB8-2CEAFEE6D544}"/>
    <dgm:cxn modelId="{5323C720-A666-4159-B100-55D8F52224DA}" type="presOf" srcId="{78F81948-BEBB-457A-930F-7B5A8267B511}" destId="{68F27D5B-4AB4-432D-AD1E-3BC1C96E04FC}" srcOrd="0" destOrd="0" presId="urn:microsoft.com/office/officeart/2005/8/layout/pyramid4"/>
    <dgm:cxn modelId="{31321402-5452-450B-8CC7-FF23BFB2616F}" srcId="{FEAC598A-6120-43EE-9EC2-40DD254024AE}" destId="{AB61BD79-A06F-42CD-A1E6-52814E85FA9F}" srcOrd="2" destOrd="0" parTransId="{293839E2-3276-4110-96F0-6A7171485AE6}" sibTransId="{FF4298D3-6916-4785-99F5-E7686AA28907}"/>
    <dgm:cxn modelId="{2980FF72-70BB-4E72-84B1-C454D9C797A4}" type="presOf" srcId="{AB61BD79-A06F-42CD-A1E6-52814E85FA9F}" destId="{AB597C4B-8C9D-451B-A829-2C69A456AD54}" srcOrd="0" destOrd="0" presId="urn:microsoft.com/office/officeart/2005/8/layout/pyramid4"/>
    <dgm:cxn modelId="{DF053192-73F0-420E-84FF-DB54B4FC9CA7}" srcId="{FEAC598A-6120-43EE-9EC2-40DD254024AE}" destId="{7D94608B-5F05-450D-89C5-5E6BA775540D}" srcOrd="1" destOrd="0" parTransId="{631A9538-1DA8-4C01-8A1B-D6D4A407EFD7}" sibTransId="{2A2D9914-7FAB-4279-A23C-2591052BF154}"/>
    <dgm:cxn modelId="{E1F90A88-2CB9-4C95-AF80-FB6B94131EA1}" srcId="{FEAC598A-6120-43EE-9EC2-40DD254024AE}" destId="{16E99802-217D-4A1B-AE9F-DA0CABD7E02E}" srcOrd="0" destOrd="0" parTransId="{9486E8F8-FDE3-4205-93ED-66E6F4AEAD12}" sibTransId="{48A7CC9B-55B9-4BAA-A48E-7F64D95EFEC6}"/>
    <dgm:cxn modelId="{02A4AEE9-7DA0-4A4B-AC81-068D404D2BCB}" type="presOf" srcId="{7D94608B-5F05-450D-89C5-5E6BA775540D}" destId="{59DD4AC3-A445-4C63-8B96-B04FCDB67BEF}" srcOrd="0" destOrd="0" presId="urn:microsoft.com/office/officeart/2005/8/layout/pyramid4"/>
    <dgm:cxn modelId="{A3A4F45E-D718-463A-8529-184967685A34}" type="presOf" srcId="{16E99802-217D-4A1B-AE9F-DA0CABD7E02E}" destId="{4DF20645-43DC-46F0-9D84-23C485588736}" srcOrd="0" destOrd="0" presId="urn:microsoft.com/office/officeart/2005/8/layout/pyramid4"/>
    <dgm:cxn modelId="{04FD2290-7533-4798-ACB8-E34BFB6CDF96}" type="presOf" srcId="{FEAC598A-6120-43EE-9EC2-40DD254024AE}" destId="{3DB10BDC-FB59-4342-A6AF-91198A718605}" srcOrd="0" destOrd="0" presId="urn:microsoft.com/office/officeart/2005/8/layout/pyramid4"/>
    <dgm:cxn modelId="{8344661C-6C08-4685-8C42-8EDA2682E2C2}" type="presParOf" srcId="{3DB10BDC-FB59-4342-A6AF-91198A718605}" destId="{4DF20645-43DC-46F0-9D84-23C485588736}" srcOrd="0" destOrd="0" presId="urn:microsoft.com/office/officeart/2005/8/layout/pyramid4"/>
    <dgm:cxn modelId="{6FBC6922-1561-4CE0-8CDB-A768013FC523}" type="presParOf" srcId="{3DB10BDC-FB59-4342-A6AF-91198A718605}" destId="{59DD4AC3-A445-4C63-8B96-B04FCDB67BEF}" srcOrd="1" destOrd="0" presId="urn:microsoft.com/office/officeart/2005/8/layout/pyramid4"/>
    <dgm:cxn modelId="{2ECC9520-F306-4A04-B944-4F9E474CC26C}" type="presParOf" srcId="{3DB10BDC-FB59-4342-A6AF-91198A718605}" destId="{AB597C4B-8C9D-451B-A829-2C69A456AD54}" srcOrd="2" destOrd="0" presId="urn:microsoft.com/office/officeart/2005/8/layout/pyramid4"/>
    <dgm:cxn modelId="{FE72FBEE-C701-480D-B76C-36F572D25FD3}" type="presParOf" srcId="{3DB10BDC-FB59-4342-A6AF-91198A718605}" destId="{68F27D5B-4AB4-432D-AD1E-3BC1C96E04FC}"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F150BE-B921-4869-B815-565C1F444B0A}" type="doc">
      <dgm:prSet loTypeId="urn:microsoft.com/office/officeart/2008/layout/CircularPictureCallout" loCatId="picture" qsTypeId="urn:microsoft.com/office/officeart/2005/8/quickstyle/simple1" qsCatId="simple" csTypeId="urn:microsoft.com/office/officeart/2005/8/colors/accent1_2" csCatId="accent1" phldr="1"/>
      <dgm:spPr/>
      <dgm:t>
        <a:bodyPr/>
        <a:lstStyle/>
        <a:p>
          <a:endParaRPr lang="es-GT"/>
        </a:p>
      </dgm:t>
    </dgm:pt>
    <dgm:pt modelId="{6E586036-9ED8-481C-9452-565B204BE8F8}">
      <dgm:prSet/>
      <dgm:spPr/>
      <dgm:t>
        <a:bodyPr/>
        <a:lstStyle/>
        <a:p>
          <a:endParaRPr lang="es-GT"/>
        </a:p>
      </dgm:t>
    </dgm:pt>
    <dgm:pt modelId="{C169C02F-7430-4218-937E-3E9B593E4ECE}" type="parTrans" cxnId="{AFE6F880-80FC-417E-BFAA-DCD4AE30ADFF}">
      <dgm:prSet/>
      <dgm:spPr/>
      <dgm:t>
        <a:bodyPr/>
        <a:lstStyle/>
        <a:p>
          <a:endParaRPr lang="es-GT"/>
        </a:p>
      </dgm:t>
    </dgm:pt>
    <dgm:pt modelId="{51470B25-4DD0-4CAB-8514-829EA254B774}" type="sibTrans" cxnId="{AFE6F880-80FC-417E-BFAA-DCD4AE30ADFF}">
      <dgm:prSet/>
      <dgm:spPr>
        <a:blipFill rotWithShape="1">
          <a:blip xmlns:r="http://schemas.openxmlformats.org/officeDocument/2006/relationships" r:embed="rId1"/>
          <a:stretch>
            <a:fillRect/>
          </a:stretch>
        </a:blipFill>
      </dgm:spPr>
      <dgm:t>
        <a:bodyPr/>
        <a:lstStyle/>
        <a:p>
          <a:endParaRPr lang="es-GT"/>
        </a:p>
      </dgm:t>
    </dgm:pt>
    <dgm:pt modelId="{BC9F7F9F-6E2A-4699-B63D-EAA06F0D0F23}">
      <dgm:prSet phldrT="[Texto]" phldr="1"/>
      <dgm:spPr/>
      <dgm:t>
        <a:bodyPr/>
        <a:lstStyle/>
        <a:p>
          <a:endParaRPr lang="es-GT"/>
        </a:p>
      </dgm:t>
    </dgm:pt>
    <dgm:pt modelId="{81CC90F3-78D7-45E2-8CA4-26243CE5908D}" type="parTrans" cxnId="{2AA331AF-C01F-4492-96C0-F2D778ACC982}">
      <dgm:prSet/>
      <dgm:spPr/>
      <dgm:t>
        <a:bodyPr/>
        <a:lstStyle/>
        <a:p>
          <a:endParaRPr lang="es-GT"/>
        </a:p>
      </dgm:t>
    </dgm:pt>
    <dgm:pt modelId="{54F419FD-67DD-4AA8-B969-AE856F4B03EB}" type="sibTrans" cxnId="{2AA331AF-C01F-4492-96C0-F2D778ACC982}">
      <dgm:prSet/>
      <dgm:spPr>
        <a:blipFill rotWithShape="1">
          <a:blip xmlns:r="http://schemas.openxmlformats.org/officeDocument/2006/relationships" r:embed="rId2"/>
          <a:stretch>
            <a:fillRect/>
          </a:stretch>
        </a:blipFill>
      </dgm:spPr>
      <dgm:t>
        <a:bodyPr/>
        <a:lstStyle/>
        <a:p>
          <a:endParaRPr lang="es-GT"/>
        </a:p>
      </dgm:t>
    </dgm:pt>
    <dgm:pt modelId="{704A92C8-F9C5-4F60-A2F1-F036A71145D1}">
      <dgm:prSet phldrT="[Texto]" phldr="1"/>
      <dgm:spPr/>
      <dgm:t>
        <a:bodyPr/>
        <a:lstStyle/>
        <a:p>
          <a:endParaRPr lang="es-GT"/>
        </a:p>
      </dgm:t>
    </dgm:pt>
    <dgm:pt modelId="{974FD6D5-9106-4D09-8C8D-989848AD16C5}" type="parTrans" cxnId="{F8E3C595-5B7D-4E6B-A712-225BD8956418}">
      <dgm:prSet/>
      <dgm:spPr/>
      <dgm:t>
        <a:bodyPr/>
        <a:lstStyle/>
        <a:p>
          <a:endParaRPr lang="es-GT"/>
        </a:p>
      </dgm:t>
    </dgm:pt>
    <dgm:pt modelId="{95A06AA4-106F-4E3D-92A7-9C198C9813D4}" type="sibTrans" cxnId="{F8E3C595-5B7D-4E6B-A712-225BD8956418}">
      <dgm:prSet/>
      <dgm:spPr>
        <a:blipFill rotWithShape="1">
          <a:blip xmlns:r="http://schemas.openxmlformats.org/officeDocument/2006/relationships" r:embed="rId3"/>
          <a:stretch>
            <a:fillRect/>
          </a:stretch>
        </a:blipFill>
      </dgm:spPr>
      <dgm:t>
        <a:bodyPr/>
        <a:lstStyle/>
        <a:p>
          <a:endParaRPr lang="es-GT"/>
        </a:p>
      </dgm:t>
    </dgm:pt>
    <dgm:pt modelId="{5EA68764-BEA4-4A51-864E-B05B69BCF2C3}">
      <dgm:prSet phldrT="[Texto]" phldr="1"/>
      <dgm:spPr/>
      <dgm:t>
        <a:bodyPr/>
        <a:lstStyle/>
        <a:p>
          <a:endParaRPr lang="es-GT"/>
        </a:p>
      </dgm:t>
    </dgm:pt>
    <dgm:pt modelId="{40DC0B70-A0F2-440B-8E30-93AD22EEFD39}" type="parTrans" cxnId="{98111283-A78E-45E6-89F7-11BF46B66168}">
      <dgm:prSet/>
      <dgm:spPr/>
      <dgm:t>
        <a:bodyPr/>
        <a:lstStyle/>
        <a:p>
          <a:endParaRPr lang="es-GT"/>
        </a:p>
      </dgm:t>
    </dgm:pt>
    <dgm:pt modelId="{2272CC2E-04F1-40EA-B99C-8B3E24A15593}" type="sibTrans" cxnId="{98111283-A78E-45E6-89F7-11BF46B66168}">
      <dgm:prSet/>
      <dgm:spPr>
        <a:blipFill rotWithShape="1">
          <a:blip xmlns:r="http://schemas.openxmlformats.org/officeDocument/2006/relationships" r:embed="rId4"/>
          <a:stretch>
            <a:fillRect/>
          </a:stretch>
        </a:blipFill>
      </dgm:spPr>
      <dgm:t>
        <a:bodyPr/>
        <a:lstStyle/>
        <a:p>
          <a:endParaRPr lang="es-GT"/>
        </a:p>
      </dgm:t>
    </dgm:pt>
    <dgm:pt modelId="{A605B093-8450-4EBF-AA76-3EBBB677E47B}" type="pres">
      <dgm:prSet presAssocID="{92F150BE-B921-4869-B815-565C1F444B0A}" presName="Name0" presStyleCnt="0">
        <dgm:presLayoutVars>
          <dgm:chMax val="7"/>
          <dgm:chPref val="7"/>
          <dgm:dir/>
        </dgm:presLayoutVars>
      </dgm:prSet>
      <dgm:spPr/>
    </dgm:pt>
    <dgm:pt modelId="{C3B2B5ED-138F-4B35-89FB-803A03FC4B71}" type="pres">
      <dgm:prSet presAssocID="{92F150BE-B921-4869-B815-565C1F444B0A}" presName="Name1" presStyleCnt="0"/>
      <dgm:spPr/>
    </dgm:pt>
    <dgm:pt modelId="{C0729FD6-950C-447F-8B3B-88F82352CFEA}" type="pres">
      <dgm:prSet presAssocID="{51470B25-4DD0-4CAB-8514-829EA254B774}" presName="picture_1" presStyleCnt="0"/>
      <dgm:spPr/>
    </dgm:pt>
    <dgm:pt modelId="{6027BD1B-0F70-43A4-8887-0F6C7916092A}" type="pres">
      <dgm:prSet presAssocID="{51470B25-4DD0-4CAB-8514-829EA254B774}" presName="pictureRepeatNode" presStyleLbl="alignImgPlace1" presStyleIdx="0" presStyleCnt="4"/>
      <dgm:spPr/>
    </dgm:pt>
    <dgm:pt modelId="{07B6F1A8-7A20-4B38-97CC-9E27F40EA4BE}" type="pres">
      <dgm:prSet presAssocID="{6E586036-9ED8-481C-9452-565B204BE8F8}" presName="text_1" presStyleLbl="node1" presStyleIdx="0" presStyleCnt="0">
        <dgm:presLayoutVars>
          <dgm:bulletEnabled val="1"/>
        </dgm:presLayoutVars>
      </dgm:prSet>
      <dgm:spPr/>
    </dgm:pt>
    <dgm:pt modelId="{9F6E9C8C-2611-4B69-A4CE-1E381C3F473F}" type="pres">
      <dgm:prSet presAssocID="{54F419FD-67DD-4AA8-B969-AE856F4B03EB}" presName="picture_2" presStyleCnt="0"/>
      <dgm:spPr/>
    </dgm:pt>
    <dgm:pt modelId="{BD3A74C9-FDB0-4629-A1E7-C5F13AA070EF}" type="pres">
      <dgm:prSet presAssocID="{54F419FD-67DD-4AA8-B969-AE856F4B03EB}" presName="pictureRepeatNode" presStyleLbl="alignImgPlace1" presStyleIdx="1" presStyleCnt="4" custScaleX="174050"/>
      <dgm:spPr/>
    </dgm:pt>
    <dgm:pt modelId="{53D093C3-BC87-491F-93B0-89E3D189DFEE}" type="pres">
      <dgm:prSet presAssocID="{BC9F7F9F-6E2A-4699-B63D-EAA06F0D0F23}" presName="line_2" presStyleLbl="parChTrans1D1" presStyleIdx="0" presStyleCnt="3"/>
      <dgm:spPr/>
    </dgm:pt>
    <dgm:pt modelId="{5F34C2EE-E060-4F1C-8922-81853C9D6456}" type="pres">
      <dgm:prSet presAssocID="{BC9F7F9F-6E2A-4699-B63D-EAA06F0D0F23}" presName="textparent_2" presStyleLbl="node1" presStyleIdx="0" presStyleCnt="0"/>
      <dgm:spPr/>
    </dgm:pt>
    <dgm:pt modelId="{D56EA70E-7BEF-4C01-9E3D-B7337BD67271}" type="pres">
      <dgm:prSet presAssocID="{BC9F7F9F-6E2A-4699-B63D-EAA06F0D0F23}" presName="text_2" presStyleLbl="revTx" presStyleIdx="0" presStyleCnt="3">
        <dgm:presLayoutVars>
          <dgm:bulletEnabled val="1"/>
        </dgm:presLayoutVars>
      </dgm:prSet>
      <dgm:spPr/>
    </dgm:pt>
    <dgm:pt modelId="{EA7C288B-DECB-46E2-984A-72DA8838ED5F}" type="pres">
      <dgm:prSet presAssocID="{95A06AA4-106F-4E3D-92A7-9C198C9813D4}" presName="picture_3" presStyleCnt="0"/>
      <dgm:spPr/>
    </dgm:pt>
    <dgm:pt modelId="{94CB9758-6F3D-44E9-BFE0-84DF98238E94}" type="pres">
      <dgm:prSet presAssocID="{95A06AA4-106F-4E3D-92A7-9C198C9813D4}" presName="pictureRepeatNode" presStyleLbl="alignImgPlace1" presStyleIdx="2" presStyleCnt="4" custScaleX="167020"/>
      <dgm:spPr/>
    </dgm:pt>
    <dgm:pt modelId="{1E718C1C-A2F3-467B-AA79-9AAC7E7826DB}" type="pres">
      <dgm:prSet presAssocID="{704A92C8-F9C5-4F60-A2F1-F036A71145D1}" presName="line_3" presStyleLbl="parChTrans1D1" presStyleIdx="1" presStyleCnt="3"/>
      <dgm:spPr/>
    </dgm:pt>
    <dgm:pt modelId="{8CB8D452-EA6B-467C-92BF-6565CC85BF94}" type="pres">
      <dgm:prSet presAssocID="{704A92C8-F9C5-4F60-A2F1-F036A71145D1}" presName="textparent_3" presStyleLbl="node1" presStyleIdx="0" presStyleCnt="0"/>
      <dgm:spPr/>
    </dgm:pt>
    <dgm:pt modelId="{CF3491AA-C393-4850-9140-5B779DF23E2E}" type="pres">
      <dgm:prSet presAssocID="{704A92C8-F9C5-4F60-A2F1-F036A71145D1}" presName="text_3" presStyleLbl="revTx" presStyleIdx="1" presStyleCnt="3">
        <dgm:presLayoutVars>
          <dgm:bulletEnabled val="1"/>
        </dgm:presLayoutVars>
      </dgm:prSet>
      <dgm:spPr/>
    </dgm:pt>
    <dgm:pt modelId="{100D4E33-2DAE-44B9-B438-98C0A9A85C17}" type="pres">
      <dgm:prSet presAssocID="{2272CC2E-04F1-40EA-B99C-8B3E24A15593}" presName="picture_4" presStyleCnt="0"/>
      <dgm:spPr/>
    </dgm:pt>
    <dgm:pt modelId="{D1CB7B22-C0B2-49EA-B92E-5312909F65C7}" type="pres">
      <dgm:prSet presAssocID="{2272CC2E-04F1-40EA-B99C-8B3E24A15593}" presName="pictureRepeatNode" presStyleLbl="alignImgPlace1" presStyleIdx="3" presStyleCnt="4" custScaleX="166161"/>
      <dgm:spPr/>
    </dgm:pt>
    <dgm:pt modelId="{B584B5D3-96B2-4E91-94AA-2972746A4297}" type="pres">
      <dgm:prSet presAssocID="{5EA68764-BEA4-4A51-864E-B05B69BCF2C3}" presName="line_4" presStyleLbl="parChTrans1D1" presStyleIdx="2" presStyleCnt="3"/>
      <dgm:spPr/>
    </dgm:pt>
    <dgm:pt modelId="{F949854F-0A49-481B-B721-A2C55A407187}" type="pres">
      <dgm:prSet presAssocID="{5EA68764-BEA4-4A51-864E-B05B69BCF2C3}" presName="textparent_4" presStyleLbl="node1" presStyleIdx="0" presStyleCnt="0"/>
      <dgm:spPr/>
    </dgm:pt>
    <dgm:pt modelId="{51926CC3-58AE-419A-AAB2-E412BDDBA16E}" type="pres">
      <dgm:prSet presAssocID="{5EA68764-BEA4-4A51-864E-B05B69BCF2C3}" presName="text_4" presStyleLbl="revTx" presStyleIdx="2" presStyleCnt="3">
        <dgm:presLayoutVars>
          <dgm:bulletEnabled val="1"/>
        </dgm:presLayoutVars>
      </dgm:prSet>
      <dgm:spPr/>
    </dgm:pt>
  </dgm:ptLst>
  <dgm:cxnLst>
    <dgm:cxn modelId="{09CD9A4E-F69F-4198-AF5C-901115E2AC93}" type="presOf" srcId="{2272CC2E-04F1-40EA-B99C-8B3E24A15593}" destId="{D1CB7B22-C0B2-49EA-B92E-5312909F65C7}" srcOrd="0" destOrd="0" presId="urn:microsoft.com/office/officeart/2008/layout/CircularPictureCallout"/>
    <dgm:cxn modelId="{2AA331AF-C01F-4492-96C0-F2D778ACC982}" srcId="{92F150BE-B921-4869-B815-565C1F444B0A}" destId="{BC9F7F9F-6E2A-4699-B63D-EAA06F0D0F23}" srcOrd="1" destOrd="0" parTransId="{81CC90F3-78D7-45E2-8CA4-26243CE5908D}" sibTransId="{54F419FD-67DD-4AA8-B969-AE856F4B03EB}"/>
    <dgm:cxn modelId="{1619E268-B56C-4AEE-92E0-F79E477D134E}" type="presOf" srcId="{BC9F7F9F-6E2A-4699-B63D-EAA06F0D0F23}" destId="{D56EA70E-7BEF-4C01-9E3D-B7337BD67271}" srcOrd="0" destOrd="0" presId="urn:microsoft.com/office/officeart/2008/layout/CircularPictureCallout"/>
    <dgm:cxn modelId="{5543895A-C5E0-40ED-9BA6-60326DEF565A}" type="presOf" srcId="{6E586036-9ED8-481C-9452-565B204BE8F8}" destId="{07B6F1A8-7A20-4B38-97CC-9E27F40EA4BE}" srcOrd="0" destOrd="0" presId="urn:microsoft.com/office/officeart/2008/layout/CircularPictureCallout"/>
    <dgm:cxn modelId="{AFE6F880-80FC-417E-BFAA-DCD4AE30ADFF}" srcId="{92F150BE-B921-4869-B815-565C1F444B0A}" destId="{6E586036-9ED8-481C-9452-565B204BE8F8}" srcOrd="0" destOrd="0" parTransId="{C169C02F-7430-4218-937E-3E9B593E4ECE}" sibTransId="{51470B25-4DD0-4CAB-8514-829EA254B774}"/>
    <dgm:cxn modelId="{F8E3C595-5B7D-4E6B-A712-225BD8956418}" srcId="{92F150BE-B921-4869-B815-565C1F444B0A}" destId="{704A92C8-F9C5-4F60-A2F1-F036A71145D1}" srcOrd="2" destOrd="0" parTransId="{974FD6D5-9106-4D09-8C8D-989848AD16C5}" sibTransId="{95A06AA4-106F-4E3D-92A7-9C198C9813D4}"/>
    <dgm:cxn modelId="{98111283-A78E-45E6-89F7-11BF46B66168}" srcId="{92F150BE-B921-4869-B815-565C1F444B0A}" destId="{5EA68764-BEA4-4A51-864E-B05B69BCF2C3}" srcOrd="3" destOrd="0" parTransId="{40DC0B70-A0F2-440B-8E30-93AD22EEFD39}" sibTransId="{2272CC2E-04F1-40EA-B99C-8B3E24A15593}"/>
    <dgm:cxn modelId="{12A21DB8-D730-4281-8D35-21BC9DCEBC27}" type="presOf" srcId="{704A92C8-F9C5-4F60-A2F1-F036A71145D1}" destId="{CF3491AA-C393-4850-9140-5B779DF23E2E}" srcOrd="0" destOrd="0" presId="urn:microsoft.com/office/officeart/2008/layout/CircularPictureCallout"/>
    <dgm:cxn modelId="{A75CF470-5E68-4D83-8135-E4B7368DA064}" type="presOf" srcId="{92F150BE-B921-4869-B815-565C1F444B0A}" destId="{A605B093-8450-4EBF-AA76-3EBBB677E47B}" srcOrd="0" destOrd="0" presId="urn:microsoft.com/office/officeart/2008/layout/CircularPictureCallout"/>
    <dgm:cxn modelId="{E897078D-D95A-4E65-9442-94E0E0D2BED3}" type="presOf" srcId="{5EA68764-BEA4-4A51-864E-B05B69BCF2C3}" destId="{51926CC3-58AE-419A-AAB2-E412BDDBA16E}" srcOrd="0" destOrd="0" presId="urn:microsoft.com/office/officeart/2008/layout/CircularPictureCallout"/>
    <dgm:cxn modelId="{D9495972-2D73-45B8-982C-B42B75C3577B}" type="presOf" srcId="{51470B25-4DD0-4CAB-8514-829EA254B774}" destId="{6027BD1B-0F70-43A4-8887-0F6C7916092A}" srcOrd="0" destOrd="0" presId="urn:microsoft.com/office/officeart/2008/layout/CircularPictureCallout"/>
    <dgm:cxn modelId="{BBE69A16-10CE-47CF-BE99-BDB2A44CB6CE}" type="presOf" srcId="{54F419FD-67DD-4AA8-B969-AE856F4B03EB}" destId="{BD3A74C9-FDB0-4629-A1E7-C5F13AA070EF}" srcOrd="0" destOrd="0" presId="urn:microsoft.com/office/officeart/2008/layout/CircularPictureCallout"/>
    <dgm:cxn modelId="{E0FA227F-39B7-4E09-99C0-BD991D873BB9}" type="presOf" srcId="{95A06AA4-106F-4E3D-92A7-9C198C9813D4}" destId="{94CB9758-6F3D-44E9-BFE0-84DF98238E94}" srcOrd="0" destOrd="0" presId="urn:microsoft.com/office/officeart/2008/layout/CircularPictureCallout"/>
    <dgm:cxn modelId="{DF37D859-63E1-4396-85CD-2E31E8F4BCA6}" type="presParOf" srcId="{A605B093-8450-4EBF-AA76-3EBBB677E47B}" destId="{C3B2B5ED-138F-4B35-89FB-803A03FC4B71}" srcOrd="0" destOrd="0" presId="urn:microsoft.com/office/officeart/2008/layout/CircularPictureCallout"/>
    <dgm:cxn modelId="{1811D36D-6C03-4632-A519-6231BAAEF73B}" type="presParOf" srcId="{C3B2B5ED-138F-4B35-89FB-803A03FC4B71}" destId="{C0729FD6-950C-447F-8B3B-88F82352CFEA}" srcOrd="0" destOrd="0" presId="urn:microsoft.com/office/officeart/2008/layout/CircularPictureCallout"/>
    <dgm:cxn modelId="{56BA20D4-81B8-4970-A940-9617E4AB0C07}" type="presParOf" srcId="{C0729FD6-950C-447F-8B3B-88F82352CFEA}" destId="{6027BD1B-0F70-43A4-8887-0F6C7916092A}" srcOrd="0" destOrd="0" presId="urn:microsoft.com/office/officeart/2008/layout/CircularPictureCallout"/>
    <dgm:cxn modelId="{6CF0BC61-B183-4D54-BEF0-5AD7EE3DA62B}" type="presParOf" srcId="{C3B2B5ED-138F-4B35-89FB-803A03FC4B71}" destId="{07B6F1A8-7A20-4B38-97CC-9E27F40EA4BE}" srcOrd="1" destOrd="0" presId="urn:microsoft.com/office/officeart/2008/layout/CircularPictureCallout"/>
    <dgm:cxn modelId="{3428A24B-B028-4B7D-9C8C-D8EB5BB4EB34}" type="presParOf" srcId="{C3B2B5ED-138F-4B35-89FB-803A03FC4B71}" destId="{9F6E9C8C-2611-4B69-A4CE-1E381C3F473F}" srcOrd="2" destOrd="0" presId="urn:microsoft.com/office/officeart/2008/layout/CircularPictureCallout"/>
    <dgm:cxn modelId="{BCA52C70-042F-461C-89D8-61D093AF6255}" type="presParOf" srcId="{9F6E9C8C-2611-4B69-A4CE-1E381C3F473F}" destId="{BD3A74C9-FDB0-4629-A1E7-C5F13AA070EF}" srcOrd="0" destOrd="0" presId="urn:microsoft.com/office/officeart/2008/layout/CircularPictureCallout"/>
    <dgm:cxn modelId="{647BE58B-7FCC-460B-93CA-4E40DF33BCFB}" type="presParOf" srcId="{C3B2B5ED-138F-4B35-89FB-803A03FC4B71}" destId="{53D093C3-BC87-491F-93B0-89E3D189DFEE}" srcOrd="3" destOrd="0" presId="urn:microsoft.com/office/officeart/2008/layout/CircularPictureCallout"/>
    <dgm:cxn modelId="{C965EE9A-28CC-4FA0-A710-772AC891CB54}" type="presParOf" srcId="{C3B2B5ED-138F-4B35-89FB-803A03FC4B71}" destId="{5F34C2EE-E060-4F1C-8922-81853C9D6456}" srcOrd="4" destOrd="0" presId="urn:microsoft.com/office/officeart/2008/layout/CircularPictureCallout"/>
    <dgm:cxn modelId="{F13F8C0A-DE3E-4660-AC1C-D876B4E28558}" type="presParOf" srcId="{5F34C2EE-E060-4F1C-8922-81853C9D6456}" destId="{D56EA70E-7BEF-4C01-9E3D-B7337BD67271}" srcOrd="0" destOrd="0" presId="urn:microsoft.com/office/officeart/2008/layout/CircularPictureCallout"/>
    <dgm:cxn modelId="{2C121711-7E9F-49CF-A2CE-75DE53CB2134}" type="presParOf" srcId="{C3B2B5ED-138F-4B35-89FB-803A03FC4B71}" destId="{EA7C288B-DECB-46E2-984A-72DA8838ED5F}" srcOrd="5" destOrd="0" presId="urn:microsoft.com/office/officeart/2008/layout/CircularPictureCallout"/>
    <dgm:cxn modelId="{9FD321BE-FD9A-41D9-B64E-F358D0CE5A33}" type="presParOf" srcId="{EA7C288B-DECB-46E2-984A-72DA8838ED5F}" destId="{94CB9758-6F3D-44E9-BFE0-84DF98238E94}" srcOrd="0" destOrd="0" presId="urn:microsoft.com/office/officeart/2008/layout/CircularPictureCallout"/>
    <dgm:cxn modelId="{2ACFF46E-C2A4-4D2F-A3D9-02A9E1909DA9}" type="presParOf" srcId="{C3B2B5ED-138F-4B35-89FB-803A03FC4B71}" destId="{1E718C1C-A2F3-467B-AA79-9AAC7E7826DB}" srcOrd="6" destOrd="0" presId="urn:microsoft.com/office/officeart/2008/layout/CircularPictureCallout"/>
    <dgm:cxn modelId="{A39CF8C2-B8F3-4404-8FEC-1443854A11FC}" type="presParOf" srcId="{C3B2B5ED-138F-4B35-89FB-803A03FC4B71}" destId="{8CB8D452-EA6B-467C-92BF-6565CC85BF94}" srcOrd="7" destOrd="0" presId="urn:microsoft.com/office/officeart/2008/layout/CircularPictureCallout"/>
    <dgm:cxn modelId="{3112C509-4038-4F19-8EA6-38AE879EE25A}" type="presParOf" srcId="{8CB8D452-EA6B-467C-92BF-6565CC85BF94}" destId="{CF3491AA-C393-4850-9140-5B779DF23E2E}" srcOrd="0" destOrd="0" presId="urn:microsoft.com/office/officeart/2008/layout/CircularPictureCallout"/>
    <dgm:cxn modelId="{3DF955F6-6CBD-40D3-BD60-5AC235B23F08}" type="presParOf" srcId="{C3B2B5ED-138F-4B35-89FB-803A03FC4B71}" destId="{100D4E33-2DAE-44B9-B438-98C0A9A85C17}" srcOrd="8" destOrd="0" presId="urn:microsoft.com/office/officeart/2008/layout/CircularPictureCallout"/>
    <dgm:cxn modelId="{632BF6F9-6B4F-4810-B300-C7DFE8EC3FF2}" type="presParOf" srcId="{100D4E33-2DAE-44B9-B438-98C0A9A85C17}" destId="{D1CB7B22-C0B2-49EA-B92E-5312909F65C7}" srcOrd="0" destOrd="0" presId="urn:microsoft.com/office/officeart/2008/layout/CircularPictureCallout"/>
    <dgm:cxn modelId="{E9CF8FDA-5B29-4906-BC81-5116CEF42061}" type="presParOf" srcId="{C3B2B5ED-138F-4B35-89FB-803A03FC4B71}" destId="{B584B5D3-96B2-4E91-94AA-2972746A4297}" srcOrd="9" destOrd="0" presId="urn:microsoft.com/office/officeart/2008/layout/CircularPictureCallout"/>
    <dgm:cxn modelId="{3D8833C7-35BB-402F-9888-A5388F4E096B}" type="presParOf" srcId="{C3B2B5ED-138F-4B35-89FB-803A03FC4B71}" destId="{F949854F-0A49-481B-B721-A2C55A407187}" srcOrd="10" destOrd="0" presId="urn:microsoft.com/office/officeart/2008/layout/CircularPictureCallout"/>
    <dgm:cxn modelId="{6B899F3D-D42A-45A6-B48D-57C6AC39D1F4}" type="presParOf" srcId="{F949854F-0A49-481B-B721-A2C55A407187}" destId="{51926CC3-58AE-419A-AAB2-E412BDDBA16E}"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FC992F-F261-49DF-8BDF-90B24E7B0C98}">
      <dsp:nvSpPr>
        <dsp:cNvPr id="0" name=""/>
        <dsp:cNvSpPr/>
      </dsp:nvSpPr>
      <dsp:spPr>
        <a:xfrm>
          <a:off x="-215020" y="393308"/>
          <a:ext cx="6224760" cy="3524440"/>
        </a:xfrm>
        <a:prstGeom prst="pie">
          <a:avLst>
            <a:gd name="adj1" fmla="val 16200000"/>
            <a:gd name="adj2" fmla="val 1800000"/>
          </a:avLst>
        </a:prstGeom>
        <a:blipFill rotWithShape="0">
          <a:blip xmlns:r="http://schemas.openxmlformats.org/officeDocument/2006/relationships" r:embed="rId1"/>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endParaRPr lang="es-GT" sz="6500" kern="1200" dirty="0"/>
        </a:p>
      </dsp:txBody>
      <dsp:txXfrm>
        <a:off x="3169322" y="1043651"/>
        <a:ext cx="2111972" cy="1174813"/>
      </dsp:txXfrm>
    </dsp:sp>
    <dsp:sp modelId="{C123C44E-840A-4F03-B70E-B1C64C51BD3F}">
      <dsp:nvSpPr>
        <dsp:cNvPr id="0" name=""/>
        <dsp:cNvSpPr/>
      </dsp:nvSpPr>
      <dsp:spPr>
        <a:xfrm>
          <a:off x="-156699" y="345012"/>
          <a:ext cx="6211896" cy="3599052"/>
        </a:xfrm>
        <a:prstGeom prst="pie">
          <a:avLst>
            <a:gd name="adj1" fmla="val 1800000"/>
            <a:gd name="adj2" fmla="val 9000000"/>
          </a:avLst>
        </a:prstGeom>
        <a:blipFill rotWithShape="0">
          <a:blip xmlns:r="http://schemas.openxmlformats.org/officeDocument/2006/relationships" r:embed="rId2"/>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endParaRPr lang="es-GT" sz="6500" kern="1200" dirty="0"/>
        </a:p>
      </dsp:txBody>
      <dsp:txXfrm>
        <a:off x="1544176" y="2615843"/>
        <a:ext cx="2810143" cy="1113992"/>
      </dsp:txXfrm>
    </dsp:sp>
    <dsp:sp modelId="{4E503D4D-B96F-49D8-A8B9-996A94A826E2}">
      <dsp:nvSpPr>
        <dsp:cNvPr id="0" name=""/>
        <dsp:cNvSpPr/>
      </dsp:nvSpPr>
      <dsp:spPr>
        <a:xfrm>
          <a:off x="-69099" y="369454"/>
          <a:ext cx="6007443" cy="3524440"/>
        </a:xfrm>
        <a:prstGeom prst="pie">
          <a:avLst>
            <a:gd name="adj1" fmla="val 9000000"/>
            <a:gd name="adj2" fmla="val 16200000"/>
          </a:avLst>
        </a:prstGeom>
        <a:blipFill rotWithShape="0">
          <a:blip xmlns:r="http://schemas.openxmlformats.org/officeDocument/2006/relationships" r:embed="rId3"/>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endParaRPr lang="es-GT" sz="6500" kern="1200" dirty="0"/>
        </a:p>
      </dsp:txBody>
      <dsp:txXfrm>
        <a:off x="574554" y="1061755"/>
        <a:ext cx="2038239" cy="11748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F20645-43DC-46F0-9D84-23C485588736}">
      <dsp:nvSpPr>
        <dsp:cNvPr id="0" name=""/>
        <dsp:cNvSpPr/>
      </dsp:nvSpPr>
      <dsp:spPr>
        <a:xfrm>
          <a:off x="1641102" y="0"/>
          <a:ext cx="2709333" cy="2709333"/>
        </a:xfrm>
        <a:prstGeom prst="triangle">
          <a:avLst/>
        </a:prstGeom>
        <a:blipFill rotWithShape="0">
          <a:blip xmlns:r="http://schemas.openxmlformats.org/officeDocument/2006/relationships" r:embed="rId1"/>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6220" tIns="236220" rIns="236220" bIns="236220" numCol="1" spcCol="1270" anchor="ctr" anchorCtr="0">
          <a:noAutofit/>
        </a:bodyPr>
        <a:lstStyle/>
        <a:p>
          <a:pPr lvl="0" algn="ctr" defTabSz="2755900">
            <a:lnSpc>
              <a:spcPct val="90000"/>
            </a:lnSpc>
            <a:spcBef>
              <a:spcPct val="0"/>
            </a:spcBef>
            <a:spcAft>
              <a:spcPct val="35000"/>
            </a:spcAft>
          </a:pPr>
          <a:endParaRPr lang="es-GT" sz="6200" kern="1200" dirty="0"/>
        </a:p>
      </dsp:txBody>
      <dsp:txXfrm>
        <a:off x="2318435" y="1354667"/>
        <a:ext cx="1354667" cy="1354666"/>
      </dsp:txXfrm>
    </dsp:sp>
    <dsp:sp modelId="{59DD4AC3-A445-4C63-8B96-B04FCDB67BEF}">
      <dsp:nvSpPr>
        <dsp:cNvPr id="0" name=""/>
        <dsp:cNvSpPr/>
      </dsp:nvSpPr>
      <dsp:spPr>
        <a:xfrm>
          <a:off x="273566" y="2709333"/>
          <a:ext cx="2709333" cy="2709333"/>
        </a:xfrm>
        <a:prstGeom prst="triangle">
          <a:avLst/>
        </a:prstGeom>
        <a:blipFill rotWithShape="0">
          <a:blip xmlns:r="http://schemas.openxmlformats.org/officeDocument/2006/relationships" r:embed="rId2"/>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6220" tIns="236220" rIns="236220" bIns="236220" numCol="1" spcCol="1270" anchor="ctr" anchorCtr="0">
          <a:noAutofit/>
        </a:bodyPr>
        <a:lstStyle/>
        <a:p>
          <a:pPr lvl="0" algn="ctr" defTabSz="2755900">
            <a:lnSpc>
              <a:spcPct val="90000"/>
            </a:lnSpc>
            <a:spcBef>
              <a:spcPct val="0"/>
            </a:spcBef>
            <a:spcAft>
              <a:spcPct val="35000"/>
            </a:spcAft>
          </a:pPr>
          <a:endParaRPr lang="es-GT" sz="6200" kern="1200" dirty="0"/>
        </a:p>
      </dsp:txBody>
      <dsp:txXfrm>
        <a:off x="950899" y="4064000"/>
        <a:ext cx="1354667" cy="1354666"/>
      </dsp:txXfrm>
    </dsp:sp>
    <dsp:sp modelId="{AB597C4B-8C9D-451B-A829-2C69A456AD54}">
      <dsp:nvSpPr>
        <dsp:cNvPr id="0" name=""/>
        <dsp:cNvSpPr/>
      </dsp:nvSpPr>
      <dsp:spPr>
        <a:xfrm rot="10800000">
          <a:off x="1641102" y="2709333"/>
          <a:ext cx="2709333" cy="2709333"/>
        </a:xfrm>
        <a:prstGeom prst="triangle">
          <a:avLst/>
        </a:prstGeom>
        <a:blipFill rotWithShape="0">
          <a:blip xmlns:r="http://schemas.openxmlformats.org/officeDocument/2006/relationships" r:embed="rId3"/>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6220" tIns="236220" rIns="236220" bIns="236220" numCol="1" spcCol="1270" anchor="ctr" anchorCtr="0">
          <a:noAutofit/>
        </a:bodyPr>
        <a:lstStyle/>
        <a:p>
          <a:pPr lvl="0" algn="ctr" defTabSz="2755900">
            <a:lnSpc>
              <a:spcPct val="90000"/>
            </a:lnSpc>
            <a:spcBef>
              <a:spcPct val="0"/>
            </a:spcBef>
            <a:spcAft>
              <a:spcPct val="35000"/>
            </a:spcAft>
          </a:pPr>
          <a:endParaRPr lang="es-GT" sz="6200" kern="1200" dirty="0"/>
        </a:p>
      </dsp:txBody>
      <dsp:txXfrm rot="10800000">
        <a:off x="2318435" y="2709333"/>
        <a:ext cx="1354667" cy="1354666"/>
      </dsp:txXfrm>
    </dsp:sp>
    <dsp:sp modelId="{68F27D5B-4AB4-432D-AD1E-3BC1C96E04FC}">
      <dsp:nvSpPr>
        <dsp:cNvPr id="0" name=""/>
        <dsp:cNvSpPr/>
      </dsp:nvSpPr>
      <dsp:spPr>
        <a:xfrm>
          <a:off x="2995769" y="2709333"/>
          <a:ext cx="2709333" cy="2709333"/>
        </a:xfrm>
        <a:prstGeom prst="triangle">
          <a:avLst/>
        </a:prstGeom>
        <a:blipFill rotWithShape="0">
          <a:blip xmlns:r="http://schemas.openxmlformats.org/officeDocument/2006/relationships" r:embed="rId4"/>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6220" tIns="236220" rIns="236220" bIns="236220" numCol="1" spcCol="1270" anchor="ctr" anchorCtr="0">
          <a:noAutofit/>
        </a:bodyPr>
        <a:lstStyle/>
        <a:p>
          <a:pPr lvl="0" algn="ctr" defTabSz="2755900">
            <a:lnSpc>
              <a:spcPct val="90000"/>
            </a:lnSpc>
            <a:spcBef>
              <a:spcPct val="0"/>
            </a:spcBef>
            <a:spcAft>
              <a:spcPct val="35000"/>
            </a:spcAft>
          </a:pPr>
          <a:endParaRPr lang="es-GT" sz="6200" kern="1200" dirty="0"/>
        </a:p>
      </dsp:txBody>
      <dsp:txXfrm>
        <a:off x="3673102" y="4064000"/>
        <a:ext cx="1354667" cy="13546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4B5D3-96B2-4E91-94AA-2972746A4297}">
      <dsp:nvSpPr>
        <dsp:cNvPr id="0" name=""/>
        <dsp:cNvSpPr/>
      </dsp:nvSpPr>
      <dsp:spPr>
        <a:xfrm>
          <a:off x="2509367" y="4131733"/>
          <a:ext cx="4080256" cy="0"/>
        </a:xfrm>
        <a:prstGeom prst="line">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718C1C-A2F3-467B-AA79-9AAC7E7826DB}">
      <dsp:nvSpPr>
        <dsp:cNvPr id="0" name=""/>
        <dsp:cNvSpPr/>
      </dsp:nvSpPr>
      <dsp:spPr>
        <a:xfrm>
          <a:off x="2509367" y="2709333"/>
          <a:ext cx="3495039" cy="0"/>
        </a:xfrm>
        <a:prstGeom prst="line">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D093C3-BC87-491F-93B0-89E3D189DFEE}">
      <dsp:nvSpPr>
        <dsp:cNvPr id="0" name=""/>
        <dsp:cNvSpPr/>
      </dsp:nvSpPr>
      <dsp:spPr>
        <a:xfrm>
          <a:off x="2509367" y="1286933"/>
          <a:ext cx="4080256" cy="0"/>
        </a:xfrm>
        <a:prstGeom prst="line">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27BD1B-0F70-43A4-8887-0F6C7916092A}">
      <dsp:nvSpPr>
        <dsp:cNvPr id="0" name=""/>
        <dsp:cNvSpPr/>
      </dsp:nvSpPr>
      <dsp:spPr>
        <a:xfrm>
          <a:off x="477367" y="677333"/>
          <a:ext cx="4064000" cy="4064000"/>
        </a:xfrm>
        <a:prstGeom prst="ellipse">
          <a:avLst/>
        </a:prstGeom>
        <a:blipFill rotWithShape="1">
          <a:blip xmlns:r="http://schemas.openxmlformats.org/officeDocument/2006/relationships" r:embed="rId1"/>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7B6F1A8-7A20-4B38-97CC-9E27F40EA4BE}">
      <dsp:nvSpPr>
        <dsp:cNvPr id="0" name=""/>
        <dsp:cNvSpPr/>
      </dsp:nvSpPr>
      <dsp:spPr>
        <a:xfrm>
          <a:off x="1208887" y="2835317"/>
          <a:ext cx="2600960" cy="1341120"/>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889250">
            <a:lnSpc>
              <a:spcPct val="90000"/>
            </a:lnSpc>
            <a:spcBef>
              <a:spcPct val="0"/>
            </a:spcBef>
            <a:spcAft>
              <a:spcPct val="35000"/>
            </a:spcAft>
          </a:pPr>
          <a:endParaRPr lang="es-GT" sz="6500" kern="1200"/>
        </a:p>
      </dsp:txBody>
      <dsp:txXfrm>
        <a:off x="1208887" y="2835317"/>
        <a:ext cx="2600960" cy="1341120"/>
      </dsp:txXfrm>
    </dsp:sp>
    <dsp:sp modelId="{BD3A74C9-FDB0-4629-A1E7-C5F13AA070EF}">
      <dsp:nvSpPr>
        <dsp:cNvPr id="0" name=""/>
        <dsp:cNvSpPr/>
      </dsp:nvSpPr>
      <dsp:spPr>
        <a:xfrm>
          <a:off x="5528614" y="677333"/>
          <a:ext cx="2122017" cy="1219200"/>
        </a:xfrm>
        <a:prstGeom prst="ellipse">
          <a:avLst/>
        </a:prstGeom>
        <a:blipFill rotWithShape="1">
          <a:blip xmlns:r="http://schemas.openxmlformats.org/officeDocument/2006/relationships" r:embed="rId2"/>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6EA70E-7BEF-4C01-9E3D-B7337BD67271}">
      <dsp:nvSpPr>
        <dsp:cNvPr id="0" name=""/>
        <dsp:cNvSpPr/>
      </dsp:nvSpPr>
      <dsp:spPr>
        <a:xfrm>
          <a:off x="7199223" y="677333"/>
          <a:ext cx="140614" cy="1219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0" rIns="19050" bIns="0" numCol="1" spcCol="1270" anchor="ctr" anchorCtr="0">
          <a:noAutofit/>
        </a:bodyPr>
        <a:lstStyle/>
        <a:p>
          <a:pPr lvl="0" algn="l" defTabSz="222250">
            <a:lnSpc>
              <a:spcPct val="90000"/>
            </a:lnSpc>
            <a:spcBef>
              <a:spcPct val="0"/>
            </a:spcBef>
            <a:spcAft>
              <a:spcPct val="35000"/>
            </a:spcAft>
          </a:pPr>
          <a:endParaRPr lang="es-GT" sz="500" kern="1200"/>
        </a:p>
      </dsp:txBody>
      <dsp:txXfrm>
        <a:off x="7199223" y="677333"/>
        <a:ext cx="140614" cy="1219200"/>
      </dsp:txXfrm>
    </dsp:sp>
    <dsp:sp modelId="{94CB9758-6F3D-44E9-BFE0-84DF98238E94}">
      <dsp:nvSpPr>
        <dsp:cNvPr id="0" name=""/>
        <dsp:cNvSpPr/>
      </dsp:nvSpPr>
      <dsp:spPr>
        <a:xfrm>
          <a:off x="4986253" y="2099733"/>
          <a:ext cx="2036307" cy="1219200"/>
        </a:xfrm>
        <a:prstGeom prst="ellipse">
          <a:avLst/>
        </a:prstGeom>
        <a:blipFill rotWithShape="1">
          <a:blip xmlns:r="http://schemas.openxmlformats.org/officeDocument/2006/relationships" r:embed="rId3"/>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3491AA-C393-4850-9140-5B779DF23E2E}">
      <dsp:nvSpPr>
        <dsp:cNvPr id="0" name=""/>
        <dsp:cNvSpPr/>
      </dsp:nvSpPr>
      <dsp:spPr>
        <a:xfrm>
          <a:off x="6614007" y="2099733"/>
          <a:ext cx="199136" cy="1219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0" rIns="19050" bIns="0" numCol="1" spcCol="1270" anchor="ctr" anchorCtr="0">
          <a:noAutofit/>
        </a:bodyPr>
        <a:lstStyle/>
        <a:p>
          <a:pPr lvl="0" algn="l" defTabSz="222250">
            <a:lnSpc>
              <a:spcPct val="90000"/>
            </a:lnSpc>
            <a:spcBef>
              <a:spcPct val="0"/>
            </a:spcBef>
            <a:spcAft>
              <a:spcPct val="35000"/>
            </a:spcAft>
          </a:pPr>
          <a:endParaRPr lang="es-GT" sz="500" kern="1200"/>
        </a:p>
      </dsp:txBody>
      <dsp:txXfrm>
        <a:off x="6614007" y="2099733"/>
        <a:ext cx="199136" cy="1219200"/>
      </dsp:txXfrm>
    </dsp:sp>
    <dsp:sp modelId="{D1CB7B22-C0B2-49EA-B92E-5312909F65C7}">
      <dsp:nvSpPr>
        <dsp:cNvPr id="0" name=""/>
        <dsp:cNvSpPr/>
      </dsp:nvSpPr>
      <dsp:spPr>
        <a:xfrm>
          <a:off x="5576706" y="3522133"/>
          <a:ext cx="2025834" cy="1219200"/>
        </a:xfrm>
        <a:prstGeom prst="ellipse">
          <a:avLst/>
        </a:prstGeom>
        <a:blipFill rotWithShape="1">
          <a:blip xmlns:r="http://schemas.openxmlformats.org/officeDocument/2006/relationships" r:embed="rId4"/>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1926CC3-58AE-419A-AAB2-E412BDDBA16E}">
      <dsp:nvSpPr>
        <dsp:cNvPr id="0" name=""/>
        <dsp:cNvSpPr/>
      </dsp:nvSpPr>
      <dsp:spPr>
        <a:xfrm>
          <a:off x="7199223" y="3522133"/>
          <a:ext cx="140614" cy="1219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0" rIns="19050" bIns="0" numCol="1" spcCol="1270" anchor="ctr" anchorCtr="0">
          <a:noAutofit/>
        </a:bodyPr>
        <a:lstStyle/>
        <a:p>
          <a:pPr lvl="0" algn="l" defTabSz="222250">
            <a:lnSpc>
              <a:spcPct val="90000"/>
            </a:lnSpc>
            <a:spcBef>
              <a:spcPct val="0"/>
            </a:spcBef>
            <a:spcAft>
              <a:spcPct val="35000"/>
            </a:spcAft>
          </a:pPr>
          <a:endParaRPr lang="es-GT" sz="500" kern="1200"/>
        </a:p>
      </dsp:txBody>
      <dsp:txXfrm>
        <a:off x="7199223" y="3522133"/>
        <a:ext cx="140614" cy="1219200"/>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7/7/2017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mc:AlternateContent xmlns:mc="http://schemas.openxmlformats.org/markup-compatibility/2006">
    <mc:Choice xmlns:p14="http://schemas.microsoft.com/office/powerpoint/2010/main" Requires="p14">
      <p:transition p14:dur="10" advClick="0" advTm="5000"/>
    </mc:Choice>
    <mc:Fallback>
      <p:transition advClick="0" advTm="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509A250-FF31-4206-8172-F9D3106AACB1}" type="datetimeFigureOut">
              <a:rPr lang="en-US" dirty="0"/>
              <a:t>7/7/2017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mc:AlternateContent xmlns:mc="http://schemas.openxmlformats.org/markup-compatibility/2006">
    <mc:Choice xmlns:p14="http://schemas.microsoft.com/office/powerpoint/2010/main" Requires="p14">
      <p:transition p14:dur="10" advClick="0" advTm="5000"/>
    </mc:Choice>
    <mc:Fallback>
      <p:transition advClick="0" advTm="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smtClean="0"/>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7/7/2017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mc:AlternateContent xmlns:mc="http://schemas.openxmlformats.org/markup-compatibility/2006">
    <mc:Choice xmlns:p14="http://schemas.microsoft.com/office/powerpoint/2010/main" Requires="p14">
      <p:transition p14:dur="10" advClick="0" advTm="5000"/>
    </mc:Choice>
    <mc:Fallback>
      <p:transition advClick="0" advTm="5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 smtClean="0"/>
              <a:t>Haga clic para modificar el estilo de título del patrón</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7/7/2017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mc:AlternateContent xmlns:mc="http://schemas.openxmlformats.org/markup-compatibility/2006">
    <mc:Choice xmlns:p14="http://schemas.microsoft.com/office/powerpoint/2010/main" Requires="p14">
      <p:transition p14:dur="10" advClick="0" advTm="5000"/>
    </mc:Choice>
    <mc:Fallback>
      <p:transition advClick="0" advTm="5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7/7/2017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mc:AlternateContent xmlns:mc="http://schemas.openxmlformats.org/markup-compatibility/2006">
    <mc:Choice xmlns:p14="http://schemas.microsoft.com/office/powerpoint/2010/main" Requires="p14">
      <p:transition p14:dur="10" advClick="0" advTm="5000"/>
    </mc:Choice>
    <mc:Fallback>
      <p:transition advClick="0" advTm="5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7/7/2017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mc:AlternateContent xmlns:mc="http://schemas.openxmlformats.org/markup-compatibility/2006">
    <mc:Choice xmlns:p14="http://schemas.microsoft.com/office/powerpoint/2010/main" Requires="p14">
      <p:transition p14:dur="10" advClick="0" advTm="5000"/>
    </mc:Choice>
    <mc:Fallback>
      <p:transition advClick="0" advTm="5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7/7/2017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mc:AlternateContent xmlns:mc="http://schemas.openxmlformats.org/markup-compatibility/2006">
    <mc:Choice xmlns:p14="http://schemas.microsoft.com/office/powerpoint/2010/main" Requires="p14">
      <p:transition p14:dur="10" advClick="0" advTm="5000"/>
    </mc:Choice>
    <mc:Fallback>
      <p:transition advClick="0" advTm="5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7/7/2017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mc:AlternateContent xmlns:mc="http://schemas.openxmlformats.org/markup-compatibility/2006">
    <mc:Choice xmlns:p14="http://schemas.microsoft.com/office/powerpoint/2010/main" Requires="p14">
      <p:transition p14:dur="10" advClick="0" advTm="5000"/>
    </mc:Choice>
    <mc:Fallback>
      <p:transition advClick="0" advTm="5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7/7/2017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mc:AlternateContent xmlns:mc="http://schemas.openxmlformats.org/markup-compatibility/2006">
    <mc:Choice xmlns:p14="http://schemas.microsoft.com/office/powerpoint/2010/main" Requires="p14">
      <p:transition p14:dur="10" advClick="0" advTm="5000"/>
    </mc:Choice>
    <mc:Fallback>
      <p:transition advClick="0" advTm="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7/7/2017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mc:AlternateContent xmlns:mc="http://schemas.openxmlformats.org/markup-compatibility/2006">
    <mc:Choice xmlns:p14="http://schemas.microsoft.com/office/powerpoint/2010/main" Requires="p14">
      <p:transition p14:dur="10" advClick="0" advTm="5000"/>
    </mc:Choice>
    <mc:Fallback>
      <p:transition advClick="0" advTm="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9796027F-7875-4030-9381-8BD8C4F21935}" type="datetimeFigureOut">
              <a:rPr lang="en-US" dirty="0"/>
              <a:t>7/7/2017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mc:AlternateContent xmlns:mc="http://schemas.openxmlformats.org/markup-compatibility/2006">
    <mc:Choice xmlns:p14="http://schemas.microsoft.com/office/powerpoint/2010/main" Requires="p14">
      <p:transition p14:dur="10" advClick="0" advTm="5000"/>
    </mc:Choice>
    <mc:Fallback>
      <p:transition advClick="0" advTm="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7/7/2017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mc:AlternateContent xmlns:mc="http://schemas.openxmlformats.org/markup-compatibility/2006">
    <mc:Choice xmlns:p14="http://schemas.microsoft.com/office/powerpoint/2010/main" Requires="p14">
      <p:transition p14:dur="10" advClick="0" advTm="5000"/>
    </mc:Choice>
    <mc:Fallback>
      <p:transition advClick="0" advTm="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7/7/2017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mc:AlternateContent xmlns:mc="http://schemas.openxmlformats.org/markup-compatibility/2006">
    <mc:Choice xmlns:p14="http://schemas.microsoft.com/office/powerpoint/2010/main" Requires="p14">
      <p:transition p14:dur="10" advClick="0" advTm="5000"/>
    </mc:Choice>
    <mc:Fallback>
      <p:transition advClick="0" advTm="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7/7/2017</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mc:AlternateContent xmlns:mc="http://schemas.openxmlformats.org/markup-compatibility/2006">
    <mc:Choice xmlns:p14="http://schemas.microsoft.com/office/powerpoint/2010/main" Requires="p14">
      <p:transition p14:dur="10" advClick="0" advTm="5000"/>
    </mc:Choice>
    <mc:Fallback>
      <p:transition advClick="0" advTm="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7/7/2017</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mc:AlternateContent xmlns:mc="http://schemas.openxmlformats.org/markup-compatibility/2006">
    <mc:Choice xmlns:p14="http://schemas.microsoft.com/office/powerpoint/2010/main" Requires="p14">
      <p:transition p14:dur="10" advClick="0" advTm="5000"/>
    </mc:Choice>
    <mc:Fallback>
      <p:transition advClick="0" advTm="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7" name="Date Placeholder 4"/>
          <p:cNvSpPr>
            <a:spLocks noGrp="1"/>
          </p:cNvSpPr>
          <p:nvPr>
            <p:ph type="dt" sz="half" idx="10"/>
          </p:nvPr>
        </p:nvSpPr>
        <p:spPr/>
        <p:txBody>
          <a:bodyPr/>
          <a:lstStyle/>
          <a:p>
            <a:fld id="{4509A250-FF31-4206-8172-F9D3106AACB1}" type="datetimeFigureOut">
              <a:rPr lang="en-US" dirty="0"/>
              <a:t>7/7/2017</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mc:AlternateContent xmlns:mc="http://schemas.openxmlformats.org/markup-compatibility/2006">
    <mc:Choice xmlns:p14="http://schemas.microsoft.com/office/powerpoint/2010/main" Requires="p14">
      <p:transition p14:dur="10" advClick="0" advTm="5000"/>
    </mc:Choice>
    <mc:Fallback>
      <p:transition advClick="0" advTm="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509A250-FF31-4206-8172-F9D3106AACB1}" type="datetimeFigureOut">
              <a:rPr lang="en-US" dirty="0"/>
              <a:t>7/7/2017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mc:AlternateContent xmlns:mc="http://schemas.openxmlformats.org/markup-compatibility/2006">
    <mc:Choice xmlns:p14="http://schemas.microsoft.com/office/powerpoint/2010/main" Requires="p14">
      <p:transition p14:dur="10" advClick="0" advTm="5000"/>
    </mc:Choice>
    <mc:Fallback>
      <p:transition advClick="0" advTm="5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7/7/2017</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mc:AlternateContent xmlns:mc="http://schemas.openxmlformats.org/markup-compatibility/2006">
    <mc:Choice xmlns:p14="http://schemas.microsoft.com/office/powerpoint/2010/main" Requires="p14">
      <p:transition p14:dur="10" advClick="0" advTm="5000"/>
    </mc:Choice>
    <mc:Fallback>
      <p:transition advClick="0" advTm="5000"/>
    </mc:Fallback>
  </mc:AlternateConten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es.wikipedia.org/wiki/Mantenimiento_preventivo"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es.wikipedia.org/wiki/F%C3%B3rmula_bien_formada" TargetMode="External"/><Relationship Id="rId13" Type="http://schemas.openxmlformats.org/officeDocument/2006/relationships/hyperlink" Target="https://es.wikipedia.org/wiki/Interpretaci%C3%B3n_(l%C3%B3gica)" TargetMode="External"/><Relationship Id="rId3" Type="http://schemas.openxmlformats.org/officeDocument/2006/relationships/hyperlink" Target="https://es.wikipedia.org/wiki/Axiomas" TargetMode="External"/><Relationship Id="rId7" Type="http://schemas.openxmlformats.org/officeDocument/2006/relationships/hyperlink" Target="https://es.wikipedia.org/wiki/Deducci%C3%B3n" TargetMode="External"/><Relationship Id="rId12" Type="http://schemas.openxmlformats.org/officeDocument/2006/relationships/hyperlink" Target="https://es.wikipedia.org/wiki/Consecuencia_l%C3%B3gica" TargetMode="External"/><Relationship Id="rId2" Type="http://schemas.openxmlformats.org/officeDocument/2006/relationships/hyperlink" Target="https://es.wikipedia.org/wiki/Sistema_formal" TargetMode="External"/><Relationship Id="rId1" Type="http://schemas.openxmlformats.org/officeDocument/2006/relationships/slideLayout" Target="../slideLayouts/slideLayout2.xml"/><Relationship Id="rId6" Type="http://schemas.openxmlformats.org/officeDocument/2006/relationships/hyperlink" Target="https://es.wikipedia.org/wiki/Teorema" TargetMode="External"/><Relationship Id="rId11" Type="http://schemas.openxmlformats.org/officeDocument/2006/relationships/hyperlink" Target="https://es.wikipedia.org/wiki/Sem%C3%A1ntica_formal" TargetMode="External"/><Relationship Id="rId5" Type="http://schemas.openxmlformats.org/officeDocument/2006/relationships/hyperlink" Target="https://es.wikipedia.org/wiki/C%C3%A1lculo_l%C3%B3gico" TargetMode="External"/><Relationship Id="rId10" Type="http://schemas.openxmlformats.org/officeDocument/2006/relationships/hyperlink" Target="https://es.wikipedia.org/w/index.php?title=Modalidades&amp;action=edit&amp;redlink=1" TargetMode="External"/><Relationship Id="rId4" Type="http://schemas.openxmlformats.org/officeDocument/2006/relationships/hyperlink" Target="https://es.wikipedia.org/wiki/Regla_de_inferencia" TargetMode="External"/><Relationship Id="rId9" Type="http://schemas.openxmlformats.org/officeDocument/2006/relationships/hyperlink" Target="https://es.wikipedia.org/wiki/Verdad"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es.wikipedia.org/wiki/Jerarqu%C3%ADa_de_Chomsky" TargetMode="External"/><Relationship Id="rId2" Type="http://schemas.openxmlformats.org/officeDocument/2006/relationships/hyperlink" Target="https://es.wikipedia.org/wiki/Aut%C3%B3mata_finito"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0.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hyperlink" Target="https://es.wikipedia.org/wiki/Mantenimiento_correctivo" TargetMode="External"/><Relationship Id="rId2" Type="http://schemas.openxmlformats.org/officeDocument/2006/relationships/hyperlink" Target="https://es.wikipedia.org/wiki/Mantenimiento"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5.jpe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82222" y="682581"/>
            <a:ext cx="11161336" cy="5499278"/>
          </a:xfrm>
        </p:spPr>
        <p:txBody>
          <a:bodyPr/>
          <a:lstStyle/>
          <a:p>
            <a:r>
              <a:rPr lang="es-GT" dirty="0" smtClean="0"/>
              <a:t>Nombre: Kevin serrano</a:t>
            </a:r>
            <a:br>
              <a:rPr lang="es-GT" dirty="0" smtClean="0"/>
            </a:br>
            <a:r>
              <a:rPr lang="es-GT" dirty="0" smtClean="0"/>
              <a:t>grado: 5to bachillerato </a:t>
            </a:r>
            <a:br>
              <a:rPr lang="es-GT" dirty="0" smtClean="0"/>
            </a:br>
            <a:r>
              <a:rPr lang="es-GT" dirty="0" smtClean="0"/>
              <a:t>materia: laboratorio</a:t>
            </a:r>
            <a:br>
              <a:rPr lang="es-GT" dirty="0" smtClean="0"/>
            </a:br>
            <a:r>
              <a:rPr lang="es-GT" dirty="0" smtClean="0"/>
              <a:t>maestro: Erick Gonzales</a:t>
            </a:r>
            <a:br>
              <a:rPr lang="es-GT" dirty="0" smtClean="0"/>
            </a:br>
            <a:endParaRPr lang="es-GT" dirty="0"/>
          </a:p>
        </p:txBody>
      </p:sp>
      <p:pic>
        <p:nvPicPr>
          <p:cNvPr id="1026" name="Picture 2" descr="Resultado de imagen para liceo compu market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2961" y="5058152"/>
            <a:ext cx="2068327" cy="1551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8368074"/>
      </p:ext>
    </p:extLst>
  </p:cSld>
  <p:clrMapOvr>
    <a:masterClrMapping/>
  </p:clrMapOvr>
  <mc:AlternateContent xmlns:mc="http://schemas.openxmlformats.org/markup-compatibility/2006">
    <mc:Choice xmlns:p14="http://schemas.microsoft.com/office/powerpoint/2010/main" Requires="p14">
      <p:transition p14:dur="10" advClick="0" advTm="5000"/>
    </mc:Choice>
    <mc:Fallback>
      <p:transition advClick="0" advTm="500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GT" sz="6000" dirty="0" smtClean="0"/>
              <a:t>Conclusiones personales</a:t>
            </a:r>
            <a:endParaRPr lang="es-GT" sz="6000" dirty="0"/>
          </a:p>
        </p:txBody>
      </p:sp>
      <p:sp>
        <p:nvSpPr>
          <p:cNvPr id="3" name="Marcador de contenido 2"/>
          <p:cNvSpPr>
            <a:spLocks noGrp="1"/>
          </p:cNvSpPr>
          <p:nvPr>
            <p:ph idx="1"/>
          </p:nvPr>
        </p:nvSpPr>
        <p:spPr/>
        <p:txBody>
          <a:bodyPr/>
          <a:lstStyle/>
          <a:p>
            <a:r>
              <a:rPr lang="es-GT" dirty="0"/>
              <a:t>Después de la Primera Guerra Mundial se planteó que el mantenimiento no solo tenia que corregir las averías, sino que tenía que adelantarse a ellas garantizando el correcto funcionamiento de las máquinas, evitando el retraso producido por las averías y sus consecuencias, dando lugar a lo que se denominó </a:t>
            </a:r>
            <a:r>
              <a:rPr lang="es-GT" dirty="0">
                <a:hlinkClick r:id="rId2" tooltip="Mantenimiento preventivo"/>
              </a:rPr>
              <a:t>mantenimiento preventivo</a:t>
            </a:r>
            <a:r>
              <a:rPr lang="es-GT" dirty="0"/>
              <a:t> que es el que se hace, previamente a que el equipo entre en funcionamiento, en evicción de posteriores averías, garantizando un periodo de uso fiable</a:t>
            </a:r>
            <a:r>
              <a:rPr lang="es-GT" dirty="0" smtClean="0"/>
              <a:t>.</a:t>
            </a:r>
            <a:r>
              <a:rPr lang="es-GT" dirty="0"/>
              <a:t> Está basado en la determinación de la condición técnica del equipo en operación. El concepto se basa en que las máquinas darán un tipo de aviso antes de que fallen y este mantenimiento trata de percibir los síntomas para después tomar acciones y decisiones de reparación o cambio antes de que ocurra una falla.</a:t>
            </a:r>
            <a:endParaRPr lang="es-GT" dirty="0"/>
          </a:p>
        </p:txBody>
      </p:sp>
    </p:spTree>
    <p:extLst>
      <p:ext uri="{BB962C8B-B14F-4D97-AF65-F5344CB8AC3E}">
        <p14:creationId xmlns:p14="http://schemas.microsoft.com/office/powerpoint/2010/main" val="2900008832"/>
      </p:ext>
    </p:extLst>
  </p:cSld>
  <p:clrMapOvr>
    <a:masterClrMapping/>
  </p:clrMapOvr>
  <mc:AlternateContent xmlns:mc="http://schemas.openxmlformats.org/markup-compatibility/2006">
    <mc:Choice xmlns:p14="http://schemas.microsoft.com/office/powerpoint/2010/main" Requires="p14">
      <p:transition p14:dur="10" advClick="0" advTm="5000"/>
    </mc:Choice>
    <mc:Fallback>
      <p:transition advClick="0" advTm="5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29447" y="208020"/>
            <a:ext cx="9399410" cy="1054110"/>
          </a:xfrm>
        </p:spPr>
        <p:txBody>
          <a:bodyPr/>
          <a:lstStyle/>
          <a:p>
            <a:r>
              <a:rPr lang="es-GT" sz="5600" dirty="0" smtClean="0"/>
              <a:t>Mantenimiento deductivo </a:t>
            </a:r>
            <a:endParaRPr lang="es-GT" sz="5600" dirty="0"/>
          </a:p>
        </p:txBody>
      </p:sp>
      <p:sp>
        <p:nvSpPr>
          <p:cNvPr id="3" name="Marcador de contenido 2"/>
          <p:cNvSpPr>
            <a:spLocks noGrp="1"/>
          </p:cNvSpPr>
          <p:nvPr>
            <p:ph idx="1"/>
          </p:nvPr>
        </p:nvSpPr>
        <p:spPr>
          <a:xfrm>
            <a:off x="1090433" y="1524884"/>
            <a:ext cx="9354333" cy="4541065"/>
          </a:xfrm>
        </p:spPr>
        <p:txBody>
          <a:bodyPr>
            <a:normAutofit fontScale="25000" lnSpcReduction="20000"/>
          </a:bodyPr>
          <a:lstStyle/>
          <a:p>
            <a:pPr algn="just"/>
            <a:r>
              <a:rPr lang="es-GT" sz="8000" dirty="0"/>
              <a:t>Un </a:t>
            </a:r>
            <a:r>
              <a:rPr lang="es-GT" sz="8000" b="1" dirty="0"/>
              <a:t>sistema deductivo</a:t>
            </a:r>
            <a:r>
              <a:rPr lang="es-GT" sz="8000" dirty="0"/>
              <a:t> (también nombrado como </a:t>
            </a:r>
            <a:r>
              <a:rPr lang="es-GT" sz="8000" b="1" dirty="0"/>
              <a:t>aparato deductivo</a:t>
            </a:r>
            <a:r>
              <a:rPr lang="es-GT" sz="8000" dirty="0"/>
              <a:t> de un </a:t>
            </a:r>
            <a:r>
              <a:rPr lang="es-GT" sz="8000" dirty="0">
                <a:hlinkClick r:id="rId2" tooltip="Sistema formal"/>
              </a:rPr>
              <a:t>sistema formal</a:t>
            </a:r>
            <a:r>
              <a:rPr lang="es-GT" sz="8000" dirty="0"/>
              <a:t>) está constituido de </a:t>
            </a:r>
            <a:r>
              <a:rPr lang="es-GT" sz="8000" dirty="0">
                <a:hlinkClick r:id="rId3" tooltip="Axiomas"/>
              </a:rPr>
              <a:t>axiomas</a:t>
            </a:r>
            <a:r>
              <a:rPr lang="es-GT" sz="8000" dirty="0"/>
              <a:t> y </a:t>
            </a:r>
            <a:r>
              <a:rPr lang="es-GT" sz="8000" dirty="0">
                <a:hlinkClick r:id="rId4" tooltip="Regla de inferencia"/>
              </a:rPr>
              <a:t>reglas de inferencia</a:t>
            </a:r>
            <a:r>
              <a:rPr lang="es-GT" sz="8000" dirty="0"/>
              <a:t> que pueden ser usados para </a:t>
            </a:r>
            <a:r>
              <a:rPr lang="es-GT" sz="8000" dirty="0">
                <a:hlinkClick r:id="rId5" tooltip="Cálculo lógico"/>
              </a:rPr>
              <a:t>derivar</a:t>
            </a:r>
            <a:r>
              <a:rPr lang="es-GT" sz="8000" dirty="0"/>
              <a:t>los </a:t>
            </a:r>
            <a:r>
              <a:rPr lang="es-GT" sz="8000" dirty="0">
                <a:hlinkClick r:id="rId6" tooltip="Teorema"/>
              </a:rPr>
              <a:t>teoremas</a:t>
            </a:r>
            <a:r>
              <a:rPr lang="es-GT" sz="8000" dirty="0"/>
              <a:t> del sistema.</a:t>
            </a:r>
          </a:p>
          <a:p>
            <a:pPr algn="just"/>
            <a:r>
              <a:rPr lang="es-GT" sz="8000" dirty="0"/>
              <a:t>Tal sistema deductivo tiene como propósito preservar ciertas cualidades </a:t>
            </a:r>
            <a:r>
              <a:rPr lang="es-GT" sz="8000" dirty="0">
                <a:hlinkClick r:id="rId7" tooltip="Deducción"/>
              </a:rPr>
              <a:t>deductivas</a:t>
            </a:r>
            <a:r>
              <a:rPr lang="es-GT" sz="8000" dirty="0"/>
              <a:t> en las </a:t>
            </a:r>
            <a:r>
              <a:rPr lang="es-GT" sz="8000" dirty="0">
                <a:hlinkClick r:id="rId8" tooltip="Fórmula bien formada"/>
              </a:rPr>
              <a:t>fórmulas</a:t>
            </a:r>
            <a:r>
              <a:rPr lang="es-GT" sz="8000" dirty="0"/>
              <a:t> que son expresas en el sistema. Normalmente la calidad en la cual estamos preocupados es la </a:t>
            </a:r>
            <a:r>
              <a:rPr lang="es-GT" sz="8000" dirty="0">
                <a:hlinkClick r:id="rId9" tooltip="Verdad"/>
              </a:rPr>
              <a:t>verdad</a:t>
            </a:r>
            <a:r>
              <a:rPr lang="es-GT" sz="8000" dirty="0"/>
              <a:t> en oposición a la falsedad. No obstante, otras </a:t>
            </a:r>
            <a:r>
              <a:rPr lang="es-GT" sz="8000" dirty="0">
                <a:hlinkClick r:id="rId10" tooltip="Modalidades (aún no redactado)"/>
              </a:rPr>
              <a:t>modalidades</a:t>
            </a:r>
            <a:r>
              <a:rPr lang="es-GT" sz="8000" dirty="0"/>
              <a:t>, tales como justificación o creencia, pueden ser preservadas alternativamente.</a:t>
            </a:r>
          </a:p>
          <a:p>
            <a:pPr algn="just"/>
            <a:r>
              <a:rPr lang="es-GT" sz="8000" dirty="0"/>
              <a:t>A fin de mantener su integridad deductiva, un </a:t>
            </a:r>
            <a:r>
              <a:rPr lang="es-GT" sz="8000" i="1" dirty="0"/>
              <a:t>aparato deductivo</a:t>
            </a:r>
            <a:r>
              <a:rPr lang="es-GT" sz="8000" dirty="0"/>
              <a:t> debe ser definido sin referencia a ninguna </a:t>
            </a:r>
            <a:r>
              <a:rPr lang="es-GT" sz="8000" dirty="0">
                <a:hlinkClick r:id="rId11" tooltip="Semántica formal"/>
              </a:rPr>
              <a:t>interpretación pretendida</a:t>
            </a:r>
            <a:r>
              <a:rPr lang="es-GT" sz="8000" dirty="0"/>
              <a:t> del lenguaje. El objetivo es garantizar que cada línea de un </a:t>
            </a:r>
            <a:r>
              <a:rPr lang="es-GT" sz="8000" dirty="0">
                <a:hlinkClick r:id="rId5" tooltip="Cálculo lógico"/>
              </a:rPr>
              <a:t>cálculo lógico</a:t>
            </a:r>
            <a:r>
              <a:rPr lang="es-GT" sz="8000" dirty="0"/>
              <a:t> es meramente una </a:t>
            </a:r>
            <a:r>
              <a:rPr lang="es-GT" sz="8000" dirty="0">
                <a:hlinkClick r:id="rId12" tooltip="Consecuencia lógica"/>
              </a:rPr>
              <a:t>consecuencia lógica</a:t>
            </a:r>
            <a:r>
              <a:rPr lang="es-GT" sz="8000" dirty="0"/>
              <a:t> de las líneas que la preceden. No debería haber ningún elemento perteneciente a cualquier </a:t>
            </a:r>
            <a:r>
              <a:rPr lang="es-GT" sz="8000" dirty="0">
                <a:hlinkClick r:id="rId13" tooltip="Interpretación (lógica)"/>
              </a:rPr>
              <a:t>interpretación</a:t>
            </a:r>
            <a:r>
              <a:rPr lang="es-GT" sz="8000" dirty="0"/>
              <a:t> del lenguaje encubierto en la naturaleza deductiva del sistema.</a:t>
            </a:r>
          </a:p>
          <a:p>
            <a:endParaRPr lang="es-GT" dirty="0"/>
          </a:p>
        </p:txBody>
      </p:sp>
    </p:spTree>
    <p:extLst>
      <p:ext uri="{BB962C8B-B14F-4D97-AF65-F5344CB8AC3E}">
        <p14:creationId xmlns:p14="http://schemas.microsoft.com/office/powerpoint/2010/main" val="2207595688"/>
      </p:ext>
    </p:extLst>
  </p:cSld>
  <p:clrMapOvr>
    <a:masterClrMapping/>
  </p:clrMapOvr>
  <mc:AlternateContent xmlns:mc="http://schemas.openxmlformats.org/markup-compatibility/2006">
    <mc:Choice xmlns:p14="http://schemas.microsoft.com/office/powerpoint/2010/main" Requires="p14">
      <p:transition p14:dur="10" advClick="0" advTm="5000"/>
    </mc:Choice>
    <mc:Fallback>
      <p:transition advClick="0" advTm="5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a:spLocks noGrp="1"/>
          </p:cNvSpPr>
          <p:nvPr>
            <p:ph idx="1"/>
          </p:nvPr>
        </p:nvSpPr>
        <p:spPr>
          <a:xfrm>
            <a:off x="180305" y="1313645"/>
            <a:ext cx="11577928" cy="4533363"/>
          </a:xfrm>
        </p:spPr>
        <p:txBody>
          <a:bodyPr/>
          <a:lstStyle/>
          <a:p>
            <a:r>
              <a:rPr lang="es-GT" dirty="0"/>
              <a:t>Una gramática formal es un conjunto de reglas para reescribir cadenas de caracteres, junto con un símbolo inicial desde el cual debe comenzar la reescritura. Por lo tanto, una gramática formal generalmente se piensa como una generadora de lenguajes. Sin embargo, a veces también puede ser usada como la base para un "</a:t>
            </a:r>
            <a:r>
              <a:rPr lang="es-GT" dirty="0">
                <a:hlinkClick r:id="rId2" tooltip="Autómata finito"/>
              </a:rPr>
              <a:t>reconocedor</a:t>
            </a:r>
            <a:r>
              <a:rPr lang="es-GT" dirty="0"/>
              <a:t>": una función que determina si una cadena cualquiera pertenece a un lenguaje o es gramaticalmente incorrecta.</a:t>
            </a:r>
          </a:p>
          <a:p>
            <a:r>
              <a:rPr lang="es-GT" dirty="0"/>
              <a:t>Hay distintos tipos de gramáticas formales que generan lenguajes formales (véase la </a:t>
            </a:r>
            <a:r>
              <a:rPr lang="es-GT" dirty="0">
                <a:hlinkClick r:id="rId3" tooltip="Jerarquía de Chomsky"/>
              </a:rPr>
              <a:t>jerarquía de Chomsky</a:t>
            </a:r>
            <a:r>
              <a:rPr lang="es-GT" dirty="0"/>
              <a:t>). Imaginemos una gramática con estas dos reglas:</a:t>
            </a:r>
          </a:p>
          <a:p>
            <a:r>
              <a:rPr lang="es-GT" dirty="0"/>
              <a:t>A → </a:t>
            </a:r>
            <a:r>
              <a:rPr lang="es-GT" dirty="0" err="1"/>
              <a:t>bA</a:t>
            </a:r>
            <a:endParaRPr lang="es-GT" dirty="0"/>
          </a:p>
          <a:p>
            <a:r>
              <a:rPr lang="es-GT" dirty="0"/>
              <a:t>A → c</a:t>
            </a:r>
          </a:p>
          <a:p>
            <a:r>
              <a:rPr lang="es-GT" dirty="0"/>
              <a:t>El elemento en mayúsculas es el </a:t>
            </a:r>
            <a:r>
              <a:rPr lang="es-GT" i="1" dirty="0"/>
              <a:t>símbolo inicial</a:t>
            </a:r>
            <a:r>
              <a:rPr lang="es-GT" dirty="0"/>
              <a:t>. Los elementos en minúsculas son los </a:t>
            </a:r>
            <a:r>
              <a:rPr lang="es-GT" i="1" dirty="0"/>
              <a:t>símbolos terminales</a:t>
            </a:r>
            <a:r>
              <a:rPr lang="es-GT" dirty="0"/>
              <a:t>. </a:t>
            </a:r>
            <a:endParaRPr lang="es-GT" dirty="0"/>
          </a:p>
        </p:txBody>
      </p:sp>
    </p:spTree>
    <p:extLst>
      <p:ext uri="{BB962C8B-B14F-4D97-AF65-F5344CB8AC3E}">
        <p14:creationId xmlns:p14="http://schemas.microsoft.com/office/powerpoint/2010/main" val="672606495"/>
      </p:ext>
    </p:extLst>
  </p:cSld>
  <p:clrMapOvr>
    <a:masterClrMapping/>
  </p:clrMapOvr>
  <mc:AlternateContent xmlns:mc="http://schemas.openxmlformats.org/markup-compatibility/2006">
    <mc:Choice xmlns:p14="http://schemas.microsoft.com/office/powerpoint/2010/main" Requires="p14">
      <p:transition p14:dur="10" advClick="0" advTm="5000"/>
    </mc:Choice>
    <mc:Fallback>
      <p:transition advClick="0" advTm="50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Marcador de contenido 3"/>
          <p:cNvGraphicFramePr>
            <a:graphicFrameLocks noGrp="1"/>
          </p:cNvGraphicFramePr>
          <p:nvPr>
            <p:ph idx="1"/>
            <p:extLst>
              <p:ext uri="{D42A27DB-BD31-4B8C-83A1-F6EECF244321}">
                <p14:modId xmlns:p14="http://schemas.microsoft.com/office/powerpoint/2010/main" val="3648860524"/>
              </p:ext>
            </p:extLst>
          </p:nvPr>
        </p:nvGraphicFramePr>
        <p:xfrm>
          <a:off x="6087437" y="1331423"/>
          <a:ext cx="6005825" cy="4195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Imagen 4"/>
          <p:cNvPicPr>
            <a:picLocks noChangeAspect="1"/>
          </p:cNvPicPr>
          <p:nvPr/>
        </p:nvPicPr>
        <p:blipFill>
          <a:blip r:embed="rId7"/>
          <a:stretch>
            <a:fillRect/>
          </a:stretch>
        </p:blipFill>
        <p:spPr>
          <a:xfrm>
            <a:off x="171718" y="801710"/>
            <a:ext cx="5791200" cy="5486400"/>
          </a:xfrm>
          <a:prstGeom prst="rect">
            <a:avLst/>
          </a:prstGeom>
        </p:spPr>
      </p:pic>
    </p:spTree>
    <p:extLst>
      <p:ext uri="{BB962C8B-B14F-4D97-AF65-F5344CB8AC3E}">
        <p14:creationId xmlns:p14="http://schemas.microsoft.com/office/powerpoint/2010/main" val="3700669950"/>
      </p:ext>
    </p:extLst>
  </p:cSld>
  <p:clrMapOvr>
    <a:masterClrMapping/>
  </p:clrMapOvr>
  <mc:AlternateContent xmlns:mc="http://schemas.openxmlformats.org/markup-compatibility/2006">
    <mc:Choice xmlns:p14="http://schemas.microsoft.com/office/powerpoint/2010/main" Requires="p14">
      <p:transition p14:dur="10" advClick="0" advTm="5000"/>
    </mc:Choice>
    <mc:Fallback>
      <p:transition advClick="0" advTm="5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79868"/>
          </a:xfrm>
        </p:spPr>
        <p:txBody>
          <a:bodyPr/>
          <a:lstStyle/>
          <a:p>
            <a:r>
              <a:rPr lang="es-GT" sz="5400" dirty="0" smtClean="0"/>
              <a:t>Mantenimiento preventivo</a:t>
            </a:r>
            <a:endParaRPr lang="es-GT" sz="5400" dirty="0"/>
          </a:p>
        </p:txBody>
      </p:sp>
      <p:sp>
        <p:nvSpPr>
          <p:cNvPr id="3" name="Marcador de contenido 2"/>
          <p:cNvSpPr>
            <a:spLocks noGrp="1"/>
          </p:cNvSpPr>
          <p:nvPr>
            <p:ph idx="1"/>
          </p:nvPr>
        </p:nvSpPr>
        <p:spPr>
          <a:xfrm>
            <a:off x="646112" y="1532586"/>
            <a:ext cx="10880480" cy="5138670"/>
          </a:xfrm>
        </p:spPr>
        <p:txBody>
          <a:bodyPr/>
          <a:lstStyle/>
          <a:p>
            <a:r>
              <a:rPr lang="es-GT" dirty="0"/>
              <a:t>En las operaciones de </a:t>
            </a:r>
            <a:r>
              <a:rPr lang="es-GT" dirty="0">
                <a:hlinkClick r:id="rId2" tooltip="Mantenimiento"/>
              </a:rPr>
              <a:t>mantenimiento</a:t>
            </a:r>
            <a:r>
              <a:rPr lang="es-GT" dirty="0"/>
              <a:t>, el </a:t>
            </a:r>
            <a:r>
              <a:rPr lang="es-GT" b="1" dirty="0"/>
              <a:t>mantenimiento preventivo</a:t>
            </a:r>
            <a:r>
              <a:rPr lang="es-GT" dirty="0"/>
              <a:t> es el destinado a la conservación de equipos o instalaciones mediante la realización de revisión y reparación que garanticen su buen funcionamiento y fiabilidad. El mantenimiento preventivo se realiza en equipos en condiciones de funcionamiento, por oposición al </a:t>
            </a:r>
            <a:r>
              <a:rPr lang="es-GT" dirty="0">
                <a:hlinkClick r:id="rId3" tooltip="Mantenimiento correctivo"/>
              </a:rPr>
              <a:t>mantenimiento </a:t>
            </a:r>
            <a:r>
              <a:rPr lang="es-GT" dirty="0" err="1">
                <a:hlinkClick r:id="rId3" tooltip="Mantenimiento correctivo"/>
              </a:rPr>
              <a:t>correctivo</a:t>
            </a:r>
            <a:r>
              <a:rPr lang="es-GT" dirty="0" err="1"/>
              <a:t>que</a:t>
            </a:r>
            <a:r>
              <a:rPr lang="es-GT" dirty="0"/>
              <a:t> repara o pone en condiciones de funcionamiento aquellos que dejaron de funcionar o están dañados.</a:t>
            </a:r>
          </a:p>
          <a:p>
            <a:r>
              <a:rPr lang="es-GT" dirty="0"/>
              <a:t>El primer objetivo del mantenimiento es evitar o mitigar las consecuencias de los fallos del equipo, logrando prevenir las incidencias antes de que estas ocurran. Las tareas de mantenimiento preventivo pueden incluir acciones como cambio de piezas desgastadas, cambios de aceites y lubricantes, etc. El mantenimiento preventivo debe evitar los fallos en el equipo antes de que estos ocurran.</a:t>
            </a:r>
          </a:p>
          <a:p>
            <a:r>
              <a:rPr lang="es-GT" dirty="0"/>
              <a:t>Algunos de los métodos más habituales para determinar que procesos de mantenimiento preventivo deben llevarse a cabo son las recomendaciones de los fabricantes, la legislación vigente, las recomendaciones de expertos y las acciones llevadas a cabo sobre activos similares.</a:t>
            </a:r>
          </a:p>
          <a:p>
            <a:endParaRPr lang="es-GT" dirty="0"/>
          </a:p>
        </p:txBody>
      </p:sp>
    </p:spTree>
    <p:extLst>
      <p:ext uri="{BB962C8B-B14F-4D97-AF65-F5344CB8AC3E}">
        <p14:creationId xmlns:p14="http://schemas.microsoft.com/office/powerpoint/2010/main" val="2974026104"/>
      </p:ext>
    </p:extLst>
  </p:cSld>
  <p:clrMapOvr>
    <a:masterClrMapping/>
  </p:clrMapOvr>
  <mc:AlternateContent xmlns:mc="http://schemas.openxmlformats.org/markup-compatibility/2006">
    <mc:Choice xmlns:p14="http://schemas.microsoft.com/office/powerpoint/2010/main" Requires="p14">
      <p:transition p14:dur="10" advClick="0" advTm="5000"/>
    </mc:Choice>
    <mc:Fallback>
      <p:transition advClick="0" advTm="5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130746"/>
            <a:ext cx="8613799" cy="1400530"/>
          </a:xfrm>
        </p:spPr>
        <p:txBody>
          <a:bodyPr/>
          <a:lstStyle/>
          <a:p>
            <a:pPr algn="ctr"/>
            <a:r>
              <a:rPr lang="es-GT" dirty="0" smtClean="0"/>
              <a:t>Para que sirve el mantenimiento preventivo</a:t>
            </a:r>
            <a:endParaRPr lang="es-GT" dirty="0"/>
          </a:p>
        </p:txBody>
      </p:sp>
      <p:sp>
        <p:nvSpPr>
          <p:cNvPr id="3" name="Marcador de contenido 2"/>
          <p:cNvSpPr>
            <a:spLocks noGrp="1"/>
          </p:cNvSpPr>
          <p:nvPr>
            <p:ph idx="1"/>
          </p:nvPr>
        </p:nvSpPr>
        <p:spPr>
          <a:xfrm>
            <a:off x="914400" y="1790163"/>
            <a:ext cx="10328856" cy="4855335"/>
          </a:xfrm>
        </p:spPr>
        <p:txBody>
          <a:bodyPr>
            <a:normAutofit lnSpcReduction="10000"/>
          </a:bodyPr>
          <a:lstStyle/>
          <a:p>
            <a:r>
              <a:rPr lang="es-GT" dirty="0"/>
              <a:t>El mantenimiento preventivo constituye una acción, o serie de acciones necesarias, para alargar la vida útil del equipo e instalaciones y prevenir la suspensión de las actividades laborales por imprevistos. Tiene como propósito planificar periodos de paralización de trabajo en momentos específicos, para inspeccionar y realizar las acciones de mantenimiento del equipo, con lo que se evitan reparaciones de emergencia.</a:t>
            </a:r>
          </a:p>
          <a:p>
            <a:r>
              <a:rPr lang="es-GT" dirty="0"/>
              <a:t>Un mantenimiento planificado mejora la productividad hasta en 25 %, reduce 30 % los costos de mantenimiento y alarga la vida útil de la maquinaria y equipo hasta en un 50 %.</a:t>
            </a:r>
          </a:p>
          <a:p>
            <a:r>
              <a:rPr lang="es-GT" dirty="0"/>
              <a:t>Los programas de mantenimiento preventivo tradicionales, están basados en el hecho de que los equipos e instalaciones funcionan ocho horas laborables al día y cuarenta horas laborables por semana. Si las máquinas y equipos funcionan por más tiempo, los programas se deben modificar adecuadamente para asegurar un mantenimiento apropiado y un equipo duradero.</a:t>
            </a:r>
          </a:p>
          <a:p>
            <a:pPr marL="0" indent="0">
              <a:buNone/>
            </a:pPr>
            <a:endParaRPr lang="es-GT" dirty="0"/>
          </a:p>
        </p:txBody>
      </p:sp>
    </p:spTree>
    <p:extLst>
      <p:ext uri="{BB962C8B-B14F-4D97-AF65-F5344CB8AC3E}">
        <p14:creationId xmlns:p14="http://schemas.microsoft.com/office/powerpoint/2010/main" val="3341321574"/>
      </p:ext>
    </p:extLst>
  </p:cSld>
  <p:clrMapOvr>
    <a:masterClrMapping/>
  </p:clrMapOvr>
  <mc:AlternateContent xmlns:mc="http://schemas.openxmlformats.org/markup-compatibility/2006">
    <mc:Choice xmlns:p14="http://schemas.microsoft.com/office/powerpoint/2010/main" Requires="p14">
      <p:transition p14:dur="10" advClick="0" advTm="5000"/>
    </mc:Choice>
    <mc:Fallback>
      <p:transition advClick="0" advTm="5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a 4"/>
          <p:cNvGraphicFramePr/>
          <p:nvPr>
            <p:extLst>
              <p:ext uri="{D42A27DB-BD31-4B8C-83A1-F6EECF244321}">
                <p14:modId xmlns:p14="http://schemas.microsoft.com/office/powerpoint/2010/main" val="697022949"/>
              </p:ext>
            </p:extLst>
          </p:nvPr>
        </p:nvGraphicFramePr>
        <p:xfrm>
          <a:off x="6075967" y="938607"/>
          <a:ext cx="5991538"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4" name="Picture 2" descr="Resultado de imagen para mantenimiento preventiv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032" y="1094704"/>
            <a:ext cx="6232346" cy="4430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359755"/>
      </p:ext>
    </p:extLst>
  </p:cSld>
  <p:clrMapOvr>
    <a:masterClrMapping/>
  </p:clrMapOvr>
  <mc:AlternateContent xmlns:mc="http://schemas.openxmlformats.org/markup-compatibility/2006">
    <mc:Choice xmlns:p14="http://schemas.microsoft.com/office/powerpoint/2010/main" Requires="p14">
      <p:transition p14:dur="10" advClick="0" advTm="5000"/>
    </mc:Choice>
    <mc:Fallback>
      <p:transition advClick="0" advTm="5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54110"/>
          </a:xfrm>
        </p:spPr>
        <p:txBody>
          <a:bodyPr/>
          <a:lstStyle/>
          <a:p>
            <a:r>
              <a:rPr lang="es-GT" sz="5400" dirty="0" smtClean="0"/>
              <a:t>Mantenimiento correctivo</a:t>
            </a:r>
            <a:endParaRPr lang="es-GT" sz="5400" dirty="0"/>
          </a:p>
        </p:txBody>
      </p:sp>
      <p:sp>
        <p:nvSpPr>
          <p:cNvPr id="3" name="Marcador de contenido 2"/>
          <p:cNvSpPr>
            <a:spLocks noGrp="1"/>
          </p:cNvSpPr>
          <p:nvPr>
            <p:ph idx="1"/>
          </p:nvPr>
        </p:nvSpPr>
        <p:spPr>
          <a:xfrm>
            <a:off x="334851" y="1506828"/>
            <a:ext cx="11101587" cy="5087155"/>
          </a:xfrm>
        </p:spPr>
        <p:txBody>
          <a:bodyPr/>
          <a:lstStyle/>
          <a:p>
            <a:r>
              <a:rPr lang="es-GT" dirty="0"/>
              <a:t>Se denomina </a:t>
            </a:r>
            <a:r>
              <a:rPr lang="es-GT" b="1" dirty="0"/>
              <a:t>mantenimiento correctivo</a:t>
            </a:r>
            <a:r>
              <a:rPr lang="es-GT" dirty="0"/>
              <a:t>, aquel que corrige los defectos observados en los equipamientos o instalaciones, es la forma más básica de mantenimiento y consiste en localizar averías o defectos y corregirlos o repararlos. Históricamente es el primer concepto de mantenimiento y el único hasta la Primera Guerra Mundial, dada la simplicidad de las máquinas, equipamientos e instalaciones de la época. El mantenimiento era sinónimo de reparar aquello que estaba averiado.</a:t>
            </a:r>
          </a:p>
          <a:p>
            <a:r>
              <a:rPr lang="es-GT" dirty="0"/>
              <a:t>Este mantenimiento que se realiza luego que ocurra una falla o avería en el equipo que por su naturaleza no pueden planificarse en el tiempo, presenta costos por reparación y repuestos no presupuestadas, pues puede implicar el cambio de algunas piezas del equipo en caso de ser necesario.</a:t>
            </a:r>
          </a:p>
          <a:p>
            <a:r>
              <a:rPr lang="es-GT" dirty="0"/>
              <a:t>El mantenimiento correctivo planificado prevé lo que se hará antes que se produzca el fallo, de manera que cuando se detiene el equipo para efectuar la reparación, ya se dispone de los repuestos, de los documentos necesarios y del personal técnico asignado con anterioridad en una programación de tareas.</a:t>
            </a:r>
            <a:endParaRPr lang="es-GT" dirty="0"/>
          </a:p>
        </p:txBody>
      </p:sp>
    </p:spTree>
    <p:extLst>
      <p:ext uri="{BB962C8B-B14F-4D97-AF65-F5344CB8AC3E}">
        <p14:creationId xmlns:p14="http://schemas.microsoft.com/office/powerpoint/2010/main" val="2361998461"/>
      </p:ext>
    </p:extLst>
  </p:cSld>
  <p:clrMapOvr>
    <a:masterClrMapping/>
  </p:clrMapOvr>
  <mc:AlternateContent xmlns:mc="http://schemas.openxmlformats.org/markup-compatibility/2006">
    <mc:Choice xmlns:p14="http://schemas.microsoft.com/office/powerpoint/2010/main" Requires="p14">
      <p:transition p14:dur="10" advClick="0" advTm="5000"/>
    </mc:Choice>
    <mc:Fallback>
      <p:transition advClick="0" advTm="5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a 3"/>
          <p:cNvGraphicFramePr/>
          <p:nvPr>
            <p:extLst>
              <p:ext uri="{D42A27DB-BD31-4B8C-83A1-F6EECF244321}">
                <p14:modId xmlns:p14="http://schemas.microsoft.com/office/powerpoint/2010/main" val="3062077767"/>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02112451"/>
      </p:ext>
    </p:extLst>
  </p:cSld>
  <p:clrMapOvr>
    <a:masterClrMapping/>
  </p:clrMapOvr>
  <mc:AlternateContent xmlns:mc="http://schemas.openxmlformats.org/markup-compatibility/2006">
    <mc:Choice xmlns:p14="http://schemas.microsoft.com/office/powerpoint/2010/main" Requires="p14">
      <p:transition p14:dur="10" advClick="0" advTm="5000"/>
    </mc:Choice>
    <mc:Fallback>
      <p:transition advClick="0" advTm="5000"/>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docProps/app.xml><?xml version="1.0" encoding="utf-8"?>
<Properties xmlns="http://schemas.openxmlformats.org/officeDocument/2006/extended-properties" xmlns:vt="http://schemas.openxmlformats.org/officeDocument/2006/docPropsVTypes">
  <Template>Ion</Template>
  <TotalTime>57</TotalTime>
  <Words>242</Words>
  <Application>Microsoft Office PowerPoint</Application>
  <PresentationFormat>Panorámica</PresentationFormat>
  <Paragraphs>24</Paragraphs>
  <Slides>10</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10</vt:i4>
      </vt:variant>
    </vt:vector>
  </HeadingPairs>
  <TitlesOfParts>
    <vt:vector size="14" baseType="lpstr">
      <vt:lpstr>Arial</vt:lpstr>
      <vt:lpstr>Century Gothic</vt:lpstr>
      <vt:lpstr>Wingdings 3</vt:lpstr>
      <vt:lpstr>Ion</vt:lpstr>
      <vt:lpstr>Nombre: Kevin serrano grado: 5to bachillerato  materia: laboratorio maestro: Erick Gonzales </vt:lpstr>
      <vt:lpstr>Mantenimiento deductivo </vt:lpstr>
      <vt:lpstr>Presentación de PowerPoint</vt:lpstr>
      <vt:lpstr>Presentación de PowerPoint</vt:lpstr>
      <vt:lpstr>Mantenimiento preventivo</vt:lpstr>
      <vt:lpstr>Para que sirve el mantenimiento preventivo</vt:lpstr>
      <vt:lpstr>Presentación de PowerPoint</vt:lpstr>
      <vt:lpstr>Mantenimiento correctivo</vt:lpstr>
      <vt:lpstr>Presentación de PowerPoint</vt:lpstr>
      <vt:lpstr>Conclusiones personales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Nombre: Kevin serrano grado: 5to bachillerato  materia: laboratorio maestro: Erick Gonzales</dc:title>
  <dc:creator>estudiante de Liceo Compu-market</dc:creator>
  <cp:lastModifiedBy>estudiante de Liceo Compu-market</cp:lastModifiedBy>
  <cp:revision>7</cp:revision>
  <dcterms:created xsi:type="dcterms:W3CDTF">2017-07-07T16:14:43Z</dcterms:created>
  <dcterms:modified xsi:type="dcterms:W3CDTF">2017-07-07T17:11:45Z</dcterms:modified>
</cp:coreProperties>
</file>